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" r:id="rId2"/>
    <p:sldId id="333" r:id="rId3"/>
    <p:sldId id="334" r:id="rId4"/>
    <p:sldId id="337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9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7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8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E2ABF1-DEEF-4412-BE5D-CFEF09CF208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19E8-78B9-4517-8BDE-AD511460B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AF3F5-9DD9-4474-8C18-06B2CF262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F761B-5F51-4DF5-8745-DE8A1EAAE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0"/>
            <a:ext cx="10058399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D6FA-DAE4-4432-812B-8D8D5A14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78A9-B080-4FCC-9037-631906EE4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59"/>
            <a:ext cx="10058400" cy="4672867"/>
          </a:xfrm>
        </p:spPr>
        <p:txBody>
          <a:bodyPr>
            <a:normAutofit/>
          </a:bodyPr>
          <a:lstStyle/>
          <a:p>
            <a:r>
              <a:rPr lang="en-US" sz="3200" dirty="0"/>
              <a:t>In order to have growth, locally and worldwide, all Christians will have to fulfill their responsibilities.</a:t>
            </a:r>
          </a:p>
          <a:p>
            <a:r>
              <a:rPr lang="en-US" sz="3200" dirty="0"/>
              <a:t>These responsibilities differ from each other.  You may have one responsibility and I another.</a:t>
            </a:r>
          </a:p>
          <a:p>
            <a:r>
              <a:rPr lang="en-US" sz="3200" dirty="0"/>
              <a:t>But ALL are equally important to the growth of the Lord’s church!</a:t>
            </a:r>
          </a:p>
          <a:p>
            <a:r>
              <a:rPr lang="en-US" sz="3200" dirty="0"/>
              <a:t>Chapter 9 stands as an example of the above fact.  Without certain Christians mentioned in chapter 9, the growth of the early church would have been hindered seriously.</a:t>
            </a:r>
          </a:p>
        </p:txBody>
      </p:sp>
    </p:spTree>
    <p:extLst>
      <p:ext uri="{BB962C8B-B14F-4D97-AF65-F5344CB8AC3E}">
        <p14:creationId xmlns:p14="http://schemas.microsoft.com/office/powerpoint/2010/main" val="267685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CE2D4-0B0B-4BA1-97C9-44E7400C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 1 (9:10-17)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244C-0498-4A44-9E01-5A316DE1F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45639"/>
          </a:xfrm>
        </p:spPr>
        <p:txBody>
          <a:bodyPr>
            <a:normAutofit/>
          </a:bodyPr>
          <a:lstStyle/>
          <a:p>
            <a:r>
              <a:rPr lang="en-US" sz="3200" dirty="0"/>
              <a:t>Vs 1-9 – An enemy is converted, the gospel is for all</a:t>
            </a:r>
          </a:p>
          <a:p>
            <a:r>
              <a:rPr lang="en-US" sz="3200" dirty="0"/>
              <a:t>Interesting to see the attitude of Ananias in V 9 as he says basically, “Here am I Lord, send me.”</a:t>
            </a:r>
          </a:p>
          <a:p>
            <a:r>
              <a:rPr lang="en-US" sz="3200" dirty="0"/>
              <a:t>Then, he hears what the Lord wants him to do and where He is sending Ananias.</a:t>
            </a:r>
          </a:p>
          <a:p>
            <a:r>
              <a:rPr lang="en-US" sz="3200" dirty="0"/>
              <a:t>What is his attitude then? (Vs 13,14)</a:t>
            </a:r>
          </a:p>
          <a:p>
            <a:r>
              <a:rPr lang="en-US" sz="3200" dirty="0"/>
              <a:t>What might have YOUR attitude been????</a:t>
            </a:r>
          </a:p>
        </p:txBody>
      </p:sp>
    </p:spTree>
    <p:extLst>
      <p:ext uri="{BB962C8B-B14F-4D97-AF65-F5344CB8AC3E}">
        <p14:creationId xmlns:p14="http://schemas.microsoft.com/office/powerpoint/2010/main" val="181763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CE2D4-0B0B-4BA1-97C9-44E7400C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 1 (9:10-17)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244C-0498-4A44-9E01-5A316DE1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me, verse 17 is pretty impressive as it is just straightforwardly stated:</a:t>
            </a:r>
          </a:p>
          <a:p>
            <a:endParaRPr lang="en-US" sz="3200" dirty="0"/>
          </a:p>
          <a:p>
            <a:r>
              <a:rPr lang="en-US" sz="3200" dirty="0"/>
              <a:t>And he does what the Lord has asked him to do.</a:t>
            </a:r>
          </a:p>
          <a:p>
            <a:r>
              <a:rPr lang="en-US" sz="3200" dirty="0"/>
              <a:t>How important is Ananias to the growth of the church?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07106A-FC88-4FE6-8FF9-8114057A0C9B}"/>
              </a:ext>
            </a:extLst>
          </p:cNvPr>
          <p:cNvSpPr txBox="1"/>
          <p:nvPr/>
        </p:nvSpPr>
        <p:spPr>
          <a:xfrm>
            <a:off x="1611599" y="2828042"/>
            <a:ext cx="9177897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“And Ananias went his way, and </a:t>
            </a:r>
            <a:r>
              <a:rPr lang="en-US" sz="2800" b="1" i="1" u="sng" dirty="0">
                <a:solidFill>
                  <a:schemeClr val="bg1"/>
                </a:solidFill>
              </a:rPr>
              <a:t>entered into the house</a:t>
            </a:r>
            <a:r>
              <a:rPr lang="en-US" sz="2800" b="1" dirty="0"/>
              <a:t>, . . .”</a:t>
            </a:r>
          </a:p>
        </p:txBody>
      </p:sp>
    </p:spTree>
    <p:extLst>
      <p:ext uri="{BB962C8B-B14F-4D97-AF65-F5344CB8AC3E}">
        <p14:creationId xmlns:p14="http://schemas.microsoft.com/office/powerpoint/2010/main" val="339753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2961</TotalTime>
  <Words>218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PowerPoint Presentation</vt:lpstr>
      <vt:lpstr>Introduction</vt:lpstr>
      <vt:lpstr>Question 1 (9:10-17)</vt:lpstr>
      <vt:lpstr>Question 1 (9:10-17)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Kevin Stilts</cp:lastModifiedBy>
  <cp:revision>143</cp:revision>
  <cp:lastPrinted>2020-02-18T18:09:52Z</cp:lastPrinted>
  <dcterms:created xsi:type="dcterms:W3CDTF">2019-12-25T20:58:48Z</dcterms:created>
  <dcterms:modified xsi:type="dcterms:W3CDTF">2020-02-20T02:48:26Z</dcterms:modified>
</cp:coreProperties>
</file>