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3EFB-169E-4BBB-9D4A-9FC37E05BF1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2B6F-05A7-4EF8-847C-9D07D2E0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3EFB-169E-4BBB-9D4A-9FC37E05BF1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2B6F-05A7-4EF8-847C-9D07D2E0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2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3EFB-169E-4BBB-9D4A-9FC37E05BF1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2B6F-05A7-4EF8-847C-9D07D2E0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7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3EFB-169E-4BBB-9D4A-9FC37E05BF1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2B6F-05A7-4EF8-847C-9D07D2E0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3EFB-169E-4BBB-9D4A-9FC37E05BF1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2B6F-05A7-4EF8-847C-9D07D2E0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1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3EFB-169E-4BBB-9D4A-9FC37E05BF1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2B6F-05A7-4EF8-847C-9D07D2E0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8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3EFB-169E-4BBB-9D4A-9FC37E05BF1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2B6F-05A7-4EF8-847C-9D07D2E0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5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3EFB-169E-4BBB-9D4A-9FC37E05BF1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2B6F-05A7-4EF8-847C-9D07D2E0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5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3EFB-169E-4BBB-9D4A-9FC37E05BF1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2B6F-05A7-4EF8-847C-9D07D2E0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4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3EFB-169E-4BBB-9D4A-9FC37E05BF1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2B6F-05A7-4EF8-847C-9D07D2E0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3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3EFB-169E-4BBB-9D4A-9FC37E05BF1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2B6F-05A7-4EF8-847C-9D07D2E0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5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03EFB-169E-4BBB-9D4A-9FC37E05BF11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D2B6F-05A7-4EF8-847C-9D07D2E07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1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Sin’s High Cost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Samuel 11-12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9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600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Sin’s “Snowball” Effect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11:1-25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Saw a beautiful woman bathing </a:t>
            </a:r>
            <a:r>
              <a:rPr lang="en-US" b="1" dirty="0" smtClean="0">
                <a:solidFill>
                  <a:srgbClr val="FFFF00"/>
                </a:solidFill>
              </a:rPr>
              <a:t>(v. 2)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Lusted after Bathsheba </a:t>
            </a:r>
            <a:r>
              <a:rPr lang="en-US" b="1" dirty="0" smtClean="0">
                <a:solidFill>
                  <a:srgbClr val="FFFF00"/>
                </a:solidFill>
              </a:rPr>
              <a:t>(v. 3)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Satisfied his lust by committing adultery </a:t>
            </a:r>
            <a:r>
              <a:rPr lang="en-US" b="1" dirty="0" smtClean="0">
                <a:solidFill>
                  <a:srgbClr val="FFFF00"/>
                </a:solidFill>
              </a:rPr>
              <a:t>(v. 4)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Unintended pregnancy occurred </a:t>
            </a:r>
            <a:r>
              <a:rPr lang="en-US" b="1" dirty="0" smtClean="0">
                <a:solidFill>
                  <a:srgbClr val="FFFF00"/>
                </a:solidFill>
              </a:rPr>
              <a:t>(v. 5)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Tried to cover up his sin </a:t>
            </a:r>
            <a:r>
              <a:rPr lang="en-US" b="1" dirty="0" smtClean="0">
                <a:solidFill>
                  <a:srgbClr val="FFFF00"/>
                </a:solidFill>
              </a:rPr>
              <a:t>(vv. 6-13)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Committed murder </a:t>
            </a:r>
            <a:r>
              <a:rPr lang="en-US" b="1" dirty="0" smtClean="0">
                <a:solidFill>
                  <a:srgbClr val="FFFF00"/>
                </a:solidFill>
              </a:rPr>
              <a:t>(vv. 14-25)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08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600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Sin’s High Cost Starts Sinking 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12:1-9, 13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God sent Nathan to confront David about his sin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David responded with righteous anger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Nathan boldly declared, “You are the man!”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David admitted his sin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922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600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Sin’s High Cost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12:10-14</a:t>
            </a:r>
          </a:p>
          <a:p>
            <a:pPr marL="0" indent="0" algn="ctr">
              <a:buNone/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Continual violence and death in David’s family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vv. 10, 14b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Samuel 12:15-19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Samuel 13:28-29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Samuel 18:14-15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11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600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Sin’s High Cost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12:10-14</a:t>
            </a:r>
          </a:p>
          <a:p>
            <a:pPr marL="0" indent="0" algn="ctr">
              <a:buNone/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Constant family conflict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v. 11a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Samuel 13:1-14, 21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Samuel 15:1-6, 10-14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2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600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Sin’s High Cost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12:10-14</a:t>
            </a:r>
          </a:p>
          <a:p>
            <a:pPr marL="0" indent="0" algn="ctr">
              <a:buNone/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Open display of secret sin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vv. 11b-12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Samuel 16:20-22</a:t>
            </a:r>
          </a:p>
        </p:txBody>
      </p:sp>
    </p:spTree>
    <p:extLst>
      <p:ext uri="{BB962C8B-B14F-4D97-AF65-F5344CB8AC3E}">
        <p14:creationId xmlns:p14="http://schemas.microsoft.com/office/powerpoint/2010/main" val="288445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600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Sin’s High Cost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12:10-14</a:t>
            </a:r>
          </a:p>
          <a:p>
            <a:pPr marL="0" indent="0" algn="ctr">
              <a:buNone/>
            </a:pPr>
            <a:endPara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God’s holy name is open to blasphemy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v. 14a</a:t>
            </a:r>
          </a:p>
        </p:txBody>
      </p:sp>
    </p:spTree>
    <p:extLst>
      <p:ext uri="{BB962C8B-B14F-4D97-AF65-F5344CB8AC3E}">
        <p14:creationId xmlns:p14="http://schemas.microsoft.com/office/powerpoint/2010/main" val="195392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87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190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Sin’s High Cost</vt:lpstr>
      <vt:lpstr>Sin’s “Snowball” Effect</vt:lpstr>
      <vt:lpstr>Sin’s High Cost Starts Sinking In</vt:lpstr>
      <vt:lpstr>Sin’s High Cost</vt:lpstr>
      <vt:lpstr>Sin’s High Cost</vt:lpstr>
      <vt:lpstr>Sin’s High Cost</vt:lpstr>
      <vt:lpstr>Sin’s High Cost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</dc:creator>
  <cp:lastModifiedBy>Jake</cp:lastModifiedBy>
  <cp:revision>4</cp:revision>
  <dcterms:created xsi:type="dcterms:W3CDTF">2020-01-17T15:53:46Z</dcterms:created>
  <dcterms:modified xsi:type="dcterms:W3CDTF">2020-01-17T16:30:32Z</dcterms:modified>
</cp:coreProperties>
</file>