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7" r:id="rId4"/>
    <p:sldId id="256" r:id="rId5"/>
    <p:sldId id="259" r:id="rId6"/>
    <p:sldId id="260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9460-8C41-4396-9F66-2A1AA36F4F19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2148-61B3-4FA4-8BFA-3483A4151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41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9460-8C41-4396-9F66-2A1AA36F4F19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2148-61B3-4FA4-8BFA-3483A4151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545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9460-8C41-4396-9F66-2A1AA36F4F19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2148-61B3-4FA4-8BFA-3483A4151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73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9460-8C41-4396-9F66-2A1AA36F4F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2148-61B3-4FA4-8BFA-3483A415133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202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9460-8C41-4396-9F66-2A1AA36F4F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2148-61B3-4FA4-8BFA-3483A415133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709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9460-8C41-4396-9F66-2A1AA36F4F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2148-61B3-4FA4-8BFA-3483A415133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275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9460-8C41-4396-9F66-2A1AA36F4F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2148-61B3-4FA4-8BFA-3483A415133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470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9460-8C41-4396-9F66-2A1AA36F4F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2148-61B3-4FA4-8BFA-3483A415133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567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9460-8C41-4396-9F66-2A1AA36F4F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2148-61B3-4FA4-8BFA-3483A415133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384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9460-8C41-4396-9F66-2A1AA36F4F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2148-61B3-4FA4-8BFA-3483A415133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761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9460-8C41-4396-9F66-2A1AA36F4F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2148-61B3-4FA4-8BFA-3483A415133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167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9460-8C41-4396-9F66-2A1AA36F4F19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2148-61B3-4FA4-8BFA-3483A4151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459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9460-8C41-4396-9F66-2A1AA36F4F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2148-61B3-4FA4-8BFA-3483A415133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2727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9460-8C41-4396-9F66-2A1AA36F4F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2148-61B3-4FA4-8BFA-3483A415133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6006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9460-8C41-4396-9F66-2A1AA36F4F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2148-61B3-4FA4-8BFA-3483A415133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1210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9460-8C41-4396-9F66-2A1AA36F4F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2148-61B3-4FA4-8BFA-3483A415133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728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9460-8C41-4396-9F66-2A1AA36F4F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2148-61B3-4FA4-8BFA-3483A415133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7307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9460-8C41-4396-9F66-2A1AA36F4F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2148-61B3-4FA4-8BFA-3483A415133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9642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9460-8C41-4396-9F66-2A1AA36F4F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2148-61B3-4FA4-8BFA-3483A415133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3263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9460-8C41-4396-9F66-2A1AA36F4F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2148-61B3-4FA4-8BFA-3483A415133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5714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9460-8C41-4396-9F66-2A1AA36F4F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2148-61B3-4FA4-8BFA-3483A415133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0390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9460-8C41-4396-9F66-2A1AA36F4F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2148-61B3-4FA4-8BFA-3483A415133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014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9460-8C41-4396-9F66-2A1AA36F4F19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2148-61B3-4FA4-8BFA-3483A4151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0934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9460-8C41-4396-9F66-2A1AA36F4F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2148-61B3-4FA4-8BFA-3483A415133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3224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9460-8C41-4396-9F66-2A1AA36F4F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2148-61B3-4FA4-8BFA-3483A415133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4570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9460-8C41-4396-9F66-2A1AA36F4F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2148-61B3-4FA4-8BFA-3483A415133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4954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9460-8C41-4396-9F66-2A1AA36F4F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2148-61B3-4FA4-8BFA-3483A415133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936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9460-8C41-4396-9F66-2A1AA36F4F19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2148-61B3-4FA4-8BFA-3483A4151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404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9460-8C41-4396-9F66-2A1AA36F4F19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2148-61B3-4FA4-8BFA-3483A4151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92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9460-8C41-4396-9F66-2A1AA36F4F19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2148-61B3-4FA4-8BFA-3483A4151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6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9460-8C41-4396-9F66-2A1AA36F4F19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2148-61B3-4FA4-8BFA-3483A4151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9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9460-8C41-4396-9F66-2A1AA36F4F19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2148-61B3-4FA4-8BFA-3483A4151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27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9460-8C41-4396-9F66-2A1AA36F4F19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52148-61B3-4FA4-8BFA-3483A4151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14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39460-8C41-4396-9F66-2A1AA36F4F19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52148-61B3-4FA4-8BFA-3483A41513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96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39460-8C41-4396-9F66-2A1AA36F4F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52148-61B3-4FA4-8BFA-3483A415133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367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39460-8C41-4396-9F66-2A1AA36F4F1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52148-61B3-4FA4-8BFA-3483A415133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278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8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685800"/>
            <a:ext cx="6400800" cy="3200399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OPPORTUNITIES </a:t>
            </a:r>
            <a:r>
              <a:rPr 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OPPOSITION</a:t>
            </a:r>
            <a:endParaRPr lang="en-US" sz="6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16:9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9066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Opportunities and Opposition: </a:t>
            </a:r>
            <a:b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New Testament Examples</a:t>
            </a:r>
            <a:endParaRPr lang="en-US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</a:t>
            </a:r>
          </a:p>
          <a:p>
            <a:pPr marL="0" indent="0" algn="ctr">
              <a:buNone/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12:9-16</a:t>
            </a:r>
          </a:p>
          <a:p>
            <a:pPr marL="0" indent="0" algn="ctr">
              <a:buNone/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11:38-53</a:t>
            </a:r>
          </a:p>
          <a:p>
            <a:pPr marL="0" indent="0" algn="ctr">
              <a:buNone/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12:9-12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5723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Opportunities and Opposition: </a:t>
            </a:r>
            <a:b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New Testament Examples</a:t>
            </a:r>
            <a:endParaRPr lang="en-US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IN EPHESUS</a:t>
            </a:r>
          </a:p>
          <a:p>
            <a:pPr marL="0" indent="0" algn="ctr">
              <a:buNone/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18:18-21</a:t>
            </a:r>
          </a:p>
          <a:p>
            <a:pPr marL="0" indent="0" algn="ctr">
              <a:buNone/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19:8-10</a:t>
            </a:r>
          </a:p>
          <a:p>
            <a:pPr marL="0" indent="0" algn="ctr">
              <a:buNone/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19:23-30</a:t>
            </a: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83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6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29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Office Theme</vt:lpstr>
      <vt:lpstr>1_Office Theme</vt:lpstr>
      <vt:lpstr>2_Office Theme</vt:lpstr>
      <vt:lpstr>PowerPoint Presentation</vt:lpstr>
      <vt:lpstr>OPPORTUNITIES and  OPPOSITION</vt:lpstr>
      <vt:lpstr>Opportunities and Opposition:  Two New Testament Examples</vt:lpstr>
      <vt:lpstr>Opportunities and Opposition:  Two New Testament Examples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Jake</dc:creator>
  <cp:lastModifiedBy>Jake</cp:lastModifiedBy>
  <cp:revision>11</cp:revision>
  <dcterms:created xsi:type="dcterms:W3CDTF">2020-01-18T17:06:00Z</dcterms:created>
  <dcterms:modified xsi:type="dcterms:W3CDTF">2020-01-18T20:16:02Z</dcterms:modified>
</cp:coreProperties>
</file>