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22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9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2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71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8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4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4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5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E2ABF1-DEEF-4412-BE5D-CFEF09CF208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2871D9-6AD7-4EBE-91F0-2F692B737E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7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19E8-78B9-4517-8BDE-AD511460B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AF3F5-9DD9-4474-8C18-06B2CF262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6F761B-5F51-4DF5-8745-DE8A1EAAE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0"/>
            <a:ext cx="10058399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90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B597-7E21-4DCC-9ED4-07CD6858E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Acts Outlined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588EE-41C0-47CB-96F0-A28678DC7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Organized by its movement and growth to Rome:</a:t>
            </a:r>
          </a:p>
          <a:p>
            <a:r>
              <a:rPr lang="en-US" sz="3200" dirty="0"/>
              <a:t>Notice how we grow from Jerusalem to Rome – 2:47, 5:14; 6:7; 9:31; 12:24; 16:5; 19:20 and 28</a:t>
            </a:r>
          </a:p>
        </p:txBody>
      </p:sp>
    </p:spTree>
    <p:extLst>
      <p:ext uri="{BB962C8B-B14F-4D97-AF65-F5344CB8AC3E}">
        <p14:creationId xmlns:p14="http://schemas.microsoft.com/office/powerpoint/2010/main" val="387754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249B8A-C74B-4E38-87D2-05FCB75EA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Two Men of Acts – Why?  Thoughts?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7D66F4-AECF-47D3-8E4E-1D3BA72E10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1" u="sng" dirty="0"/>
              <a:t>Peter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044C60-132B-4BD2-BCE0-8937981B7B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Sermon in Full 		</a:t>
            </a:r>
            <a:r>
              <a:rPr lang="en-US" sz="2800" dirty="0" err="1"/>
              <a:t>Chpt</a:t>
            </a:r>
            <a:r>
              <a:rPr lang="en-US" sz="2800" dirty="0"/>
              <a:t> 2</a:t>
            </a:r>
          </a:p>
          <a:p>
            <a:r>
              <a:rPr lang="en-US" sz="2800" dirty="0"/>
              <a:t>Lame mean healed	3:1-10</a:t>
            </a:r>
          </a:p>
          <a:p>
            <a:r>
              <a:rPr lang="en-US" sz="2800" dirty="0"/>
              <a:t>Judgment brought		5:1-11</a:t>
            </a:r>
          </a:p>
          <a:p>
            <a:r>
              <a:rPr lang="en-US" sz="2800" dirty="0"/>
              <a:t>Freed from prison		5:19-21</a:t>
            </a:r>
          </a:p>
          <a:p>
            <a:r>
              <a:rPr lang="en-US" sz="2800" dirty="0"/>
              <a:t>Holy Spirit stressed	2:38</a:t>
            </a:r>
          </a:p>
          <a:p>
            <a:r>
              <a:rPr lang="en-US" sz="2800" dirty="0"/>
              <a:t>Resurrection Primary Purpose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536E9FD-1FCB-45E2-8FE3-AB915643D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u="sng" dirty="0"/>
              <a:t>Paul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C1B498-DEE5-4FC1-8CCC-6B291E9DF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19" y="2582334"/>
            <a:ext cx="5028257" cy="3378200"/>
          </a:xfrm>
        </p:spPr>
        <p:txBody>
          <a:bodyPr>
            <a:normAutofit/>
          </a:bodyPr>
          <a:lstStyle/>
          <a:p>
            <a:r>
              <a:rPr lang="en-US" sz="2800" dirty="0"/>
              <a:t>Sermon in Full		</a:t>
            </a:r>
            <a:r>
              <a:rPr lang="en-US" sz="2800" dirty="0" err="1"/>
              <a:t>Chpt</a:t>
            </a:r>
            <a:r>
              <a:rPr lang="en-US" sz="2800" dirty="0"/>
              <a:t> 13</a:t>
            </a:r>
          </a:p>
          <a:p>
            <a:r>
              <a:rPr lang="en-US" sz="2800" dirty="0"/>
              <a:t>Lame man healed		14:8-10</a:t>
            </a:r>
          </a:p>
          <a:p>
            <a:r>
              <a:rPr lang="en-US" sz="2800" dirty="0"/>
              <a:t>Judgment brought		13:6-11</a:t>
            </a:r>
          </a:p>
          <a:p>
            <a:r>
              <a:rPr lang="en-US" sz="2800" dirty="0"/>
              <a:t>Freed from prison		16:19-30</a:t>
            </a:r>
          </a:p>
          <a:p>
            <a:r>
              <a:rPr lang="en-US" sz="2800" dirty="0"/>
              <a:t>Holy Spirit stressed	19:2-6</a:t>
            </a:r>
          </a:p>
          <a:p>
            <a:r>
              <a:rPr lang="en-US" sz="2800" dirty="0"/>
              <a:t>Resurrection Primary Purpose</a:t>
            </a:r>
          </a:p>
        </p:txBody>
      </p:sp>
    </p:spTree>
    <p:extLst>
      <p:ext uri="{BB962C8B-B14F-4D97-AF65-F5344CB8AC3E}">
        <p14:creationId xmlns:p14="http://schemas.microsoft.com/office/powerpoint/2010/main" val="270087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1630F8A-4CBE-48BB-B1A7-697C2C58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Topics Taught in Acts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3429119-8B75-442F-BAF2-07F80B8C2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423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Organization of the church</a:t>
            </a:r>
          </a:p>
          <a:p>
            <a:r>
              <a:rPr lang="en-US" sz="3200" dirty="0"/>
              <a:t>Church discipline</a:t>
            </a:r>
          </a:p>
          <a:p>
            <a:r>
              <a:rPr lang="en-US" sz="3200" dirty="0"/>
              <a:t>Remedies against false doctrine</a:t>
            </a:r>
          </a:p>
          <a:p>
            <a:r>
              <a:rPr lang="en-US" sz="3200" dirty="0"/>
              <a:t>Food for faith</a:t>
            </a:r>
          </a:p>
          <a:p>
            <a:r>
              <a:rPr lang="en-US" sz="3200" dirty="0"/>
              <a:t>Patience</a:t>
            </a:r>
          </a:p>
          <a:p>
            <a:r>
              <a:rPr lang="en-US" sz="3200" dirty="0"/>
              <a:t>Hope</a:t>
            </a:r>
          </a:p>
          <a:p>
            <a:r>
              <a:rPr lang="en-US" sz="3200" dirty="0"/>
              <a:t>Love for every work against all evils</a:t>
            </a:r>
          </a:p>
          <a:p>
            <a:r>
              <a:rPr lang="en-US" sz="3200" dirty="0"/>
              <a:t>Sound doctrine of all kinds</a:t>
            </a:r>
          </a:p>
        </p:txBody>
      </p:sp>
    </p:spTree>
    <p:extLst>
      <p:ext uri="{BB962C8B-B14F-4D97-AF65-F5344CB8AC3E}">
        <p14:creationId xmlns:p14="http://schemas.microsoft.com/office/powerpoint/2010/main" val="293931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9C620-27BF-4E46-8962-90E860BF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Purpose of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FE023-059F-4B53-AAD3-7767C9F04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did it take to get the gospel to Rome?</a:t>
            </a:r>
          </a:p>
          <a:p>
            <a:r>
              <a:rPr lang="en-US" sz="3200" dirty="0"/>
              <a:t>Difficulties faced</a:t>
            </a:r>
          </a:p>
          <a:p>
            <a:r>
              <a:rPr lang="en-US" sz="3200" dirty="0"/>
              <a:t>Hurdles overcome</a:t>
            </a:r>
          </a:p>
          <a:p>
            <a:r>
              <a:rPr lang="en-US" sz="3200" dirty="0"/>
              <a:t>What did it take to get the church to grow?/How did </a:t>
            </a:r>
            <a:r>
              <a:rPr lang="en-US" sz="3200"/>
              <a:t>the church grow?</a:t>
            </a:r>
            <a:endParaRPr lang="en-US" sz="3200" dirty="0"/>
          </a:p>
          <a:p>
            <a:r>
              <a:rPr lang="en-US" sz="3200" dirty="0"/>
              <a:t>Questions will be handed out on January 5</a:t>
            </a:r>
            <a:r>
              <a:rPr lang="en-US" sz="3200" baseline="30000" dirty="0"/>
              <a:t>th</a:t>
            </a:r>
            <a:r>
              <a:rPr lang="en-US" sz="3200" dirty="0"/>
              <a:t> and we will begin the class on January 8</a:t>
            </a:r>
            <a:r>
              <a:rPr lang="en-US" sz="3200" baseline="30000" dirty="0"/>
              <a:t>th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448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6534-BB1E-4361-ADB5-24C39E76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Importance of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7D3C4-F60C-4001-B0A6-070E0731D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4720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Some claim that Acts is THE most important book in the Bible.  What would we NOT know if not for Acts:</a:t>
            </a:r>
          </a:p>
          <a:p>
            <a:r>
              <a:rPr lang="en-US" sz="2800" dirty="0"/>
              <a:t>The kingdom?  Spiritual in nature?  The church?</a:t>
            </a:r>
          </a:p>
          <a:p>
            <a:r>
              <a:rPr lang="en-US" sz="2800" dirty="0"/>
              <a:t>Who is Paul?</a:t>
            </a:r>
          </a:p>
          <a:p>
            <a:r>
              <a:rPr lang="en-US" sz="2800" dirty="0"/>
              <a:t>Gentiles?</a:t>
            </a:r>
          </a:p>
          <a:p>
            <a:r>
              <a:rPr lang="en-US" sz="2800" dirty="0"/>
              <a:t>Elders?</a:t>
            </a:r>
          </a:p>
          <a:p>
            <a:r>
              <a:rPr lang="en-US" sz="2800" dirty="0"/>
              <a:t>How did we get to Rome?</a:t>
            </a:r>
          </a:p>
          <a:p>
            <a:r>
              <a:rPr lang="en-US" sz="2800" dirty="0"/>
              <a:t>First day of the week?</a:t>
            </a:r>
          </a:p>
          <a:p>
            <a:r>
              <a:rPr lang="en-US" sz="2800" dirty="0"/>
              <a:t>Where did all these churches come from?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619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FED6-5EFC-40F9-8BCE-270751A87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Introduction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51198-813B-4FFE-8C10-CDD3B0EB0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Purpose of the Book</a:t>
            </a:r>
          </a:p>
          <a:p>
            <a:pPr lvl="1"/>
            <a:r>
              <a:rPr lang="en-US" sz="3000" dirty="0"/>
              <a:t>Second book in the series of Luke</a:t>
            </a:r>
          </a:p>
          <a:p>
            <a:pPr lvl="1"/>
            <a:r>
              <a:rPr lang="en-US" sz="3000" dirty="0"/>
              <a:t>First book, Luke, was written to give </a:t>
            </a:r>
            <a:r>
              <a:rPr lang="en-US" sz="3000" dirty="0" err="1"/>
              <a:t>Theopolis</a:t>
            </a:r>
            <a:r>
              <a:rPr lang="en-US" sz="3000" dirty="0"/>
              <a:t> the certainty concerning the gospel facts, what Jesus began to do and to teach until He ascended to heaven.</a:t>
            </a:r>
          </a:p>
          <a:p>
            <a:r>
              <a:rPr lang="en-US" sz="3200" dirty="0"/>
              <a:t>What is Luke trying to do in this book then?</a:t>
            </a:r>
          </a:p>
        </p:txBody>
      </p:sp>
    </p:spTree>
    <p:extLst>
      <p:ext uri="{BB962C8B-B14F-4D97-AF65-F5344CB8AC3E}">
        <p14:creationId xmlns:p14="http://schemas.microsoft.com/office/powerpoint/2010/main" val="307361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9D1E4-795E-4976-9227-D249B7A1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3362A-D5BA-4BBB-A86F-80F6BB90E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NOT a history of the early church</a:t>
            </a:r>
          </a:p>
          <a:p>
            <a:pPr lvl="1"/>
            <a:r>
              <a:rPr lang="en-US" sz="3000" dirty="0"/>
              <a:t>He tells nothing of the church of Galilee (9:31)</a:t>
            </a:r>
          </a:p>
          <a:p>
            <a:pPr lvl="1"/>
            <a:r>
              <a:rPr lang="en-US" sz="3000" dirty="0"/>
              <a:t>Or evangelism of Egypt and other areas</a:t>
            </a:r>
          </a:p>
          <a:p>
            <a:r>
              <a:rPr lang="en-US" sz="3200" dirty="0"/>
              <a:t>NOT an account of the apostles</a:t>
            </a:r>
          </a:p>
          <a:p>
            <a:pPr lvl="1"/>
            <a:r>
              <a:rPr lang="en-US" sz="3000" dirty="0"/>
              <a:t>ONLY four apostles are mentioned – Peter, James, John and Paul</a:t>
            </a:r>
          </a:p>
          <a:p>
            <a:pPr lvl="1"/>
            <a:r>
              <a:rPr lang="en-US" sz="3000" dirty="0"/>
              <a:t>Really, only two apostles are talked about – Paul and Peter</a:t>
            </a:r>
          </a:p>
        </p:txBody>
      </p:sp>
    </p:spTree>
    <p:extLst>
      <p:ext uri="{BB962C8B-B14F-4D97-AF65-F5344CB8AC3E}">
        <p14:creationId xmlns:p14="http://schemas.microsoft.com/office/powerpoint/2010/main" val="51652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E3838-3487-4272-89EE-D9209EE3B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08EF1-69FA-4B32-B922-A8BC895BF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Other historical matters NOT discussed in Acts:</a:t>
            </a:r>
          </a:p>
          <a:p>
            <a:pPr lvl="1"/>
            <a:r>
              <a:rPr lang="en-US" sz="3000" dirty="0"/>
              <a:t>Rise of elders – 11:30</a:t>
            </a:r>
          </a:p>
          <a:p>
            <a:pPr lvl="1"/>
            <a:r>
              <a:rPr lang="en-US" sz="3000" dirty="0"/>
              <a:t>James in Jerusalem church – 15:13</a:t>
            </a:r>
          </a:p>
          <a:p>
            <a:pPr lvl="1"/>
            <a:r>
              <a:rPr lang="en-US" sz="3000" dirty="0"/>
              <a:t>What did Paul do in Tarsus for three years – 9:30 and 11:25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397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C2BAC-E2AF-448B-B797-D206DF318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Expansion of the church in Acts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348AE13-785B-4220-82B2-E2D3D055FF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19373"/>
            <a:ext cx="10058400" cy="4524866"/>
          </a:xfrm>
        </p:spPr>
      </p:pic>
    </p:spTree>
    <p:extLst>
      <p:ext uri="{BB962C8B-B14F-4D97-AF65-F5344CB8AC3E}">
        <p14:creationId xmlns:p14="http://schemas.microsoft.com/office/powerpoint/2010/main" val="83636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8C7A6-8D85-40D6-8436-31F2DF49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So then, what is Luke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05EAF-CBEB-44FE-BC2D-DBA06ED87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Luke is telling a story, not a history</a:t>
            </a:r>
          </a:p>
          <a:p>
            <a:r>
              <a:rPr lang="en-US" sz="3200" dirty="0"/>
              <a:t>He is telling of how the church expanded to Rome</a:t>
            </a:r>
          </a:p>
          <a:p>
            <a:r>
              <a:rPr lang="en-US" sz="3200" dirty="0"/>
              <a:t>Why?</a:t>
            </a:r>
          </a:p>
          <a:p>
            <a:r>
              <a:rPr lang="en-US" sz="3200" dirty="0"/>
              <a:t>Most Noble or Excellent is used as a term reserved for Roman officials – Acts 24:3; 26:25</a:t>
            </a:r>
          </a:p>
          <a:p>
            <a:r>
              <a:rPr lang="en-US" sz="3200" dirty="0"/>
              <a:t>How did God get the gospel to Rome for </a:t>
            </a:r>
            <a:r>
              <a:rPr lang="en-US" sz="3200" dirty="0" err="1"/>
              <a:t>Theopolis</a:t>
            </a:r>
            <a:r>
              <a:rPr lang="en-US" sz="3200" dirty="0"/>
              <a:t>?  Acts answers this question for </a:t>
            </a:r>
            <a:r>
              <a:rPr lang="en-US" sz="3200" dirty="0" err="1"/>
              <a:t>Theopolis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522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5C518-21B8-4B33-A5F1-3F11FBAA2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Lessons?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8B50D-5434-4E1F-9886-209044AC9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importance of ONE person to God</a:t>
            </a:r>
          </a:p>
          <a:p>
            <a:r>
              <a:rPr lang="en-US" sz="3200" dirty="0"/>
              <a:t>Cornelius</a:t>
            </a:r>
          </a:p>
          <a:p>
            <a:r>
              <a:rPr lang="en-US" sz="3200" dirty="0"/>
              <a:t>Ethiopian Eunuch </a:t>
            </a:r>
          </a:p>
          <a:p>
            <a:r>
              <a:rPr lang="en-US" sz="3200" dirty="0"/>
              <a:t>Others?  Other passages?  </a:t>
            </a:r>
          </a:p>
          <a:p>
            <a:r>
              <a:rPr lang="en-US" sz="3200" dirty="0"/>
              <a:t>Lessons for us????  </a:t>
            </a:r>
          </a:p>
          <a:p>
            <a:r>
              <a:rPr lang="en-US" sz="3200" dirty="0"/>
              <a:t>How can this comfort us today?</a:t>
            </a:r>
          </a:p>
        </p:txBody>
      </p:sp>
    </p:spTree>
    <p:extLst>
      <p:ext uri="{BB962C8B-B14F-4D97-AF65-F5344CB8AC3E}">
        <p14:creationId xmlns:p14="http://schemas.microsoft.com/office/powerpoint/2010/main" val="161030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7357A-BF66-434F-BEF1-D967FBCD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Acts Outlined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EF705-C685-4376-95DB-73FA3BCA3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538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Can be divided up in many </a:t>
            </a:r>
            <a:r>
              <a:rPr lang="en-US" sz="3200" dirty="0" err="1"/>
              <a:t>many</a:t>
            </a:r>
            <a:r>
              <a:rPr lang="en-US" sz="3200" dirty="0"/>
              <a:t> ways</a:t>
            </a:r>
          </a:p>
          <a:p>
            <a:r>
              <a:rPr lang="en-US" sz="3200" dirty="0"/>
              <a:t>1:8 – “You shall be my witnesses both in Jerusalem, and in all Judea and Samaria, and unto the uttermost parts of the earth.”</a:t>
            </a:r>
          </a:p>
          <a:p>
            <a:r>
              <a:rPr lang="en-US" sz="3200" dirty="0"/>
              <a:t>Personalities/Men</a:t>
            </a:r>
          </a:p>
          <a:p>
            <a:pPr lvl="1"/>
            <a:r>
              <a:rPr lang="en-US" sz="3000" dirty="0"/>
              <a:t>Peter – 1-5</a:t>
            </a:r>
          </a:p>
          <a:p>
            <a:pPr lvl="1"/>
            <a:r>
              <a:rPr lang="en-US" sz="3000" dirty="0"/>
              <a:t>Stephen – 6,7</a:t>
            </a:r>
          </a:p>
          <a:p>
            <a:pPr lvl="1"/>
            <a:r>
              <a:rPr lang="en-US" sz="3000" dirty="0"/>
              <a:t>Barnabas, Philip, and Saul of Tarsus – 8-12</a:t>
            </a:r>
          </a:p>
          <a:p>
            <a:pPr lvl="1"/>
            <a:r>
              <a:rPr lang="en-US" sz="3000" dirty="0"/>
              <a:t>Paul – 13-end of book</a:t>
            </a:r>
          </a:p>
        </p:txBody>
      </p:sp>
    </p:spTree>
    <p:extLst>
      <p:ext uri="{BB962C8B-B14F-4D97-AF65-F5344CB8AC3E}">
        <p14:creationId xmlns:p14="http://schemas.microsoft.com/office/powerpoint/2010/main" val="407340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492</TotalTime>
  <Words>565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Retrospect</vt:lpstr>
      <vt:lpstr>PowerPoint Presentation</vt:lpstr>
      <vt:lpstr>Importance of Acts</vt:lpstr>
      <vt:lpstr>Introduction Materials</vt:lpstr>
      <vt:lpstr>Purpose</vt:lpstr>
      <vt:lpstr>Purpose</vt:lpstr>
      <vt:lpstr>Expansion of the church in Acts</vt:lpstr>
      <vt:lpstr>So then, what is Luke doing?</vt:lpstr>
      <vt:lpstr>Lessons?</vt:lpstr>
      <vt:lpstr>Acts Outlined</vt:lpstr>
      <vt:lpstr>Acts Outlined</vt:lpstr>
      <vt:lpstr>Two Men of Acts – Why?  Thoughts?</vt:lpstr>
      <vt:lpstr>Topics Taught in Acts</vt:lpstr>
      <vt:lpstr>Purpose of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Paden, Eddie - LCMS Lang. Arts</dc:creator>
  <cp:lastModifiedBy>Kevin Stilts</cp:lastModifiedBy>
  <cp:revision>55</cp:revision>
  <cp:lastPrinted>2020-01-15T16:44:15Z</cp:lastPrinted>
  <dcterms:created xsi:type="dcterms:W3CDTF">2019-12-25T20:58:48Z</dcterms:created>
  <dcterms:modified xsi:type="dcterms:W3CDTF">2020-01-16T01:51:14Z</dcterms:modified>
</cp:coreProperties>
</file>