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6" r:id="rId4"/>
    <p:sldId id="260" r:id="rId5"/>
    <p:sldId id="261" r:id="rId6"/>
    <p:sldId id="262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8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2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03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51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17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862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73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11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59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5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48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94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86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05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5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10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17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8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2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6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4F92-701E-43F8-82C7-A8D68D2CFDA1}" type="datetimeFigureOut">
              <a:rPr lang="en-US" smtClean="0"/>
              <a:t>11/30/2019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3724-A675-4F37-8CAE-02F41836C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9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54F92-701E-43F8-82C7-A8D68D2CFD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3724-A675-4F37-8CAE-02F41836C05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3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4" t="6282" r="4915" b="11519"/>
          <a:stretch/>
        </p:blipFill>
        <p:spPr bwMode="auto">
          <a:xfrm>
            <a:off x="1799243" y="1869489"/>
            <a:ext cx="5534214" cy="313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Running to Win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8382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Corinthians 9:24-27</a:t>
            </a:r>
            <a:endParaRPr lang="en-US" sz="4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2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diamond/>
      </p:transition>
    </mc:Choice>
    <mc:Fallback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3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The Christian’s Race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“Run in such a way that you may win” (v. 24)</a:t>
            </a:r>
          </a:p>
          <a:p>
            <a:r>
              <a:rPr lang="en-US" b="1" dirty="0" smtClean="0"/>
              <a:t>Hebrews 12:1-3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204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3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Do I Run to Win?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r>
              <a:rPr lang="en-US" b="1" dirty="0" smtClean="0"/>
              <a:t>I exercise self-control in all things (v. 25)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55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3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Do I Run to Win?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 exercise self-control in all things (v. 25)</a:t>
            </a:r>
          </a:p>
          <a:p>
            <a:r>
              <a:rPr lang="en-US" b="1" dirty="0" smtClean="0"/>
              <a:t>I remember my prize for winning is an “imperishable crown” (v. 25)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 Timothy 4:7-8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James 1:12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1 Peter 5:4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Revelation 2:10; 3:11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3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Do I Run to Win?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72000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 exercise self-control in all things (v. 25)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 remember my prize for winning is an “imperishable crown” (v. 25)</a:t>
            </a:r>
          </a:p>
          <a:p>
            <a:r>
              <a:rPr lang="en-US" b="1" dirty="0" smtClean="0"/>
              <a:t>I run with purpose (v. 26)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Philippians 3:12-14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29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62308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5532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How Do I Run to Win?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8006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 exercise self-control in all things (v. 25)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 remember my prize for winning is an “imperishable crown” (v. 25)</a:t>
            </a:r>
          </a:p>
          <a:p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I run with purpose (v. 26)</a:t>
            </a:r>
          </a:p>
          <a:p>
            <a:r>
              <a:rPr lang="en-US" b="1" dirty="0" smtClean="0"/>
              <a:t>I practice what I proclaim (v. 27)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Galatians 2:20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Philippians 1:20-26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2 Corinthians 12:14-15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2590800" cy="1623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8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178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1_Office Theme</vt:lpstr>
      <vt:lpstr>PowerPoint Presentation</vt:lpstr>
      <vt:lpstr>Running to Win</vt:lpstr>
      <vt:lpstr>The Christian’s Race</vt:lpstr>
      <vt:lpstr>How Do I Run to Win?</vt:lpstr>
      <vt:lpstr>How Do I Run to Win?</vt:lpstr>
      <vt:lpstr>How Do I Run to Win?</vt:lpstr>
      <vt:lpstr>How Do I Run to Win?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Jacob Holman</dc:creator>
  <cp:lastModifiedBy>Jake</cp:lastModifiedBy>
  <cp:revision>7</cp:revision>
  <dcterms:created xsi:type="dcterms:W3CDTF">2019-11-14T21:03:51Z</dcterms:created>
  <dcterms:modified xsi:type="dcterms:W3CDTF">2019-11-30T20:06:53Z</dcterms:modified>
</cp:coreProperties>
</file>