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sldIdLst>
    <p:sldId id="286" r:id="rId2"/>
    <p:sldId id="287" r:id="rId3"/>
    <p:sldId id="288" r:id="rId4"/>
    <p:sldId id="292" r:id="rId5"/>
    <p:sldId id="295" r:id="rId6"/>
    <p:sldId id="310" r:id="rId7"/>
    <p:sldId id="316" r:id="rId8"/>
    <p:sldId id="293" r:id="rId9"/>
    <p:sldId id="294" r:id="rId10"/>
    <p:sldId id="317" r:id="rId11"/>
    <p:sldId id="302" r:id="rId12"/>
    <p:sldId id="303" r:id="rId13"/>
    <p:sldId id="315" r:id="rId14"/>
    <p:sldId id="318" r:id="rId15"/>
    <p:sldId id="442" r:id="rId16"/>
    <p:sldId id="320" r:id="rId17"/>
    <p:sldId id="321" r:id="rId18"/>
    <p:sldId id="309" r:id="rId19"/>
    <p:sldId id="307" r:id="rId20"/>
    <p:sldId id="308" r:id="rId21"/>
    <p:sldId id="327" r:id="rId22"/>
    <p:sldId id="311" r:id="rId23"/>
    <p:sldId id="305" r:id="rId24"/>
    <p:sldId id="289" r:id="rId25"/>
    <p:sldId id="449" r:id="rId26"/>
    <p:sldId id="454" r:id="rId27"/>
    <p:sldId id="325" r:id="rId28"/>
    <p:sldId id="452" r:id="rId29"/>
    <p:sldId id="443" r:id="rId30"/>
    <p:sldId id="444" r:id="rId31"/>
    <p:sldId id="450" r:id="rId32"/>
    <p:sldId id="451" r:id="rId33"/>
    <p:sldId id="281" r:id="rId34"/>
    <p:sldId id="453" r:id="rId35"/>
    <p:sldId id="312" r:id="rId36"/>
    <p:sldId id="326" r:id="rId37"/>
    <p:sldId id="304" r:id="rId38"/>
    <p:sldId id="306" r:id="rId39"/>
    <p:sldId id="455" r:id="rId40"/>
    <p:sldId id="458" r:id="rId41"/>
    <p:sldId id="456" r:id="rId42"/>
    <p:sldId id="457" r:id="rId43"/>
    <p:sldId id="448" r:id="rId44"/>
    <p:sldId id="285" r:id="rId45"/>
    <p:sldId id="260" r:id="rId46"/>
    <p:sldId id="272" r:id="rId47"/>
    <p:sldId id="266" r:id="rId48"/>
    <p:sldId id="256" r:id="rId49"/>
    <p:sldId id="259" r:id="rId50"/>
    <p:sldId id="271" r:id="rId51"/>
    <p:sldId id="277" r:id="rId52"/>
    <p:sldId id="440" r:id="rId53"/>
    <p:sldId id="265" r:id="rId54"/>
    <p:sldId id="258" r:id="rId55"/>
    <p:sldId id="263" r:id="rId56"/>
    <p:sldId id="282" r:id="rId57"/>
    <p:sldId id="284" r:id="rId58"/>
    <p:sldId id="261" r:id="rId59"/>
    <p:sldId id="328" r:id="rId60"/>
    <p:sldId id="278" r:id="rId61"/>
    <p:sldId id="273" r:id="rId62"/>
    <p:sldId id="279" r:id="rId63"/>
    <p:sldId id="267" r:id="rId64"/>
    <p:sldId id="262" r:id="rId65"/>
    <p:sldId id="268" r:id="rId66"/>
    <p:sldId id="276" r:id="rId67"/>
    <p:sldId id="275" r:id="rId68"/>
    <p:sldId id="269" r:id="rId69"/>
    <p:sldId id="447" r:id="rId70"/>
    <p:sldId id="329" r:id="rId71"/>
    <p:sldId id="330" r:id="rId72"/>
    <p:sldId id="274" r:id="rId73"/>
    <p:sldId id="280" r:id="rId74"/>
    <p:sldId id="331" r:id="rId75"/>
    <p:sldId id="296" r:id="rId76"/>
    <p:sldId id="332" r:id="rId77"/>
    <p:sldId id="333" r:id="rId78"/>
    <p:sldId id="314" r:id="rId79"/>
    <p:sldId id="445" r:id="rId80"/>
    <p:sldId id="441" r:id="rId81"/>
    <p:sldId id="446" r:id="rId82"/>
    <p:sldId id="313" r:id="rId8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039"/>
    <p:restoredTop sz="86289"/>
  </p:normalViewPr>
  <p:slideViewPr>
    <p:cSldViewPr snapToGrid="0" snapToObjects="1" showGuides="1">
      <p:cViewPr varScale="1">
        <p:scale>
          <a:sx n="69" d="100"/>
          <a:sy n="69" d="100"/>
        </p:scale>
        <p:origin x="128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42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FA9CD5-7D51-401C-B51E-AE6CA1AD38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921F83-A7D4-4C27-A1F1-8A72299363F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DC5BFDF-633C-488C-A3E4-17157C5EE567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7882D4-7EE8-45A9-83E5-95D37736DB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E35EC8B-C179-4C79-833B-9D619B05C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FA29E-9AA5-409E-8DC2-437B26147CA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A6367E-3DCC-4541-AA58-4F01CA5087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8CBB3FB-EBEA-49FB-A94F-C54656FF3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5C62070B-5ADF-4337-A02A-E98087F11D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1D9217E8-CE1F-41B3-B819-309D48585C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BDBF9D58-1B6E-4081-9EF9-7980839298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DF9783C-A227-4545-B08C-7C8E5EF8C6D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26C32D69-4993-4286-A5BA-0E75619221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1E30B1A6-A190-4D62-8126-A35F04345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AB764F34-ECDA-46E5-9ED9-70ED004CE6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12F48E9-61EC-4BA0-BF8A-F3D75C409837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6681B440-C3A8-45EB-98EA-E07047D8BB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648F8958-BB23-4653-875A-B946F93ADF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DCCAD122-60EF-4F8F-84CC-8BEA1C0C2F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EF36012-D8E0-4EBF-84F3-AC92B17A6AC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CE9A1FB2-E314-40F1-A0A0-C811392E0F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BDD2E323-B489-46E9-9DFD-78C70C0F4A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05BD4F50-B526-4309-809A-1151F27D00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5308D02-6755-467A-BBB7-3D4A41AAD7A2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011C6529-5521-4FA1-9E18-E2DB76342F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E6A7C399-D1AA-4430-A6C2-F831CE1A5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661582FF-3407-4109-84DF-EC3CAC9C40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9834D3D-F59A-4EAD-ADB4-CEDE9D8787EC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CC6EA6CD-FE1E-4961-B221-CF2AEF4B17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6E3BD97F-0454-4452-BE0B-FEDEA69CA9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616F49DE-36DD-465A-8334-490371426C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E4F84CD-AEB0-4546-B43B-F0AE923D7D09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B9F57D8C-54DA-4CD0-8B37-A6518FBD0C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E2C62E07-8D6A-48AE-8133-B5E1589CF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BD250991-A88F-465C-817A-CECC5C685D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8F29BBA-44D1-4633-BA09-1EEBF994BC4D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CF521710-2B9C-4091-AFB1-D1088D4B00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1D5218F3-45D7-4494-9654-C8D5762966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986B4379-FED1-47F6-AA75-A9231FF83A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731402B-5EA2-4BF9-8587-5E268D5FD26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2E2BB7B9-38D4-4803-ABA5-E42EED0699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79786E75-4095-4D71-B3E3-81B1F05DE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13355284-DF54-4D67-BE8A-71CFEAD739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71F37E6-E8CF-4266-8A65-C50FB49C32D1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:a16="http://schemas.microsoft.com/office/drawing/2014/main" id="{C7A49DF8-6CCC-467B-B4CF-377CBABD64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Notes Placeholder 2">
            <a:extLst>
              <a:ext uri="{FF2B5EF4-FFF2-40B4-BE49-F238E27FC236}">
                <a16:creationId xmlns:a16="http://schemas.microsoft.com/office/drawing/2014/main" id="{6295698A-C59D-4CB8-A6E8-5E35BCB491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7347" name="Slide Number Placeholder 3">
            <a:extLst>
              <a:ext uri="{FF2B5EF4-FFF2-40B4-BE49-F238E27FC236}">
                <a16:creationId xmlns:a16="http://schemas.microsoft.com/office/drawing/2014/main" id="{B8E58A21-769D-4C80-BF9C-F7492CEF83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CE5A33-6DF0-44D4-935B-22300343573E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20F90FC6-C261-427D-8736-D83B5B17FB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F50A5EFC-1C30-4A60-A893-46F3138ED0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7E61FB01-BA68-40B5-A69F-DD97AC88AB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55CCA33-5F44-4B0E-916F-03C54260E4D2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900D09DA-2D50-4957-B837-EF33142CC7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AD3AFCF2-F71F-476F-9F9D-9DD0BF3486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A03D9534-5204-4A13-8372-E16FD2CD8C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C8A5D10-04CE-457F-B6C7-5ABC7FA1C67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6104C12D-E17C-4F41-B095-A589F13AAC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B5D30859-57EE-4A03-B282-3A5A7424F7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7804D84B-D6D1-4758-A957-29ADD1AD41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FAB6D44-5697-4FAD-B9FA-3B247396ED6C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>
            <a:extLst>
              <a:ext uri="{FF2B5EF4-FFF2-40B4-BE49-F238E27FC236}">
                <a16:creationId xmlns:a16="http://schemas.microsoft.com/office/drawing/2014/main" id="{DB63061A-BEC9-4951-9961-6A14959E6F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>
            <a:extLst>
              <a:ext uri="{FF2B5EF4-FFF2-40B4-BE49-F238E27FC236}">
                <a16:creationId xmlns:a16="http://schemas.microsoft.com/office/drawing/2014/main" id="{B86EDEB0-7D7D-4B0D-A00B-E6AA23B473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id="{F33394B5-495F-4B3E-A21E-4DEC347B27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F3DA7EF-0093-43FA-BB31-7FAA197999E6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>
            <a:extLst>
              <a:ext uri="{FF2B5EF4-FFF2-40B4-BE49-F238E27FC236}">
                <a16:creationId xmlns:a16="http://schemas.microsoft.com/office/drawing/2014/main" id="{7F4174D6-DEE8-4518-9E13-BC5AC9B12C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Notes Placeholder 2">
            <a:extLst>
              <a:ext uri="{FF2B5EF4-FFF2-40B4-BE49-F238E27FC236}">
                <a16:creationId xmlns:a16="http://schemas.microsoft.com/office/drawing/2014/main" id="{E2639BF6-12CA-49BA-B0B2-7F479D551A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5" name="Slide Number Placeholder 3">
            <a:extLst>
              <a:ext uri="{FF2B5EF4-FFF2-40B4-BE49-F238E27FC236}">
                <a16:creationId xmlns:a16="http://schemas.microsoft.com/office/drawing/2014/main" id="{0ED7CAD9-72E2-485C-A3F2-E5A093F648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3AD1436-8335-49B4-AFC6-4690A3316BA0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7A1AB30C-73BD-4364-9FD5-9FB0077F26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DAA5DFE-B19F-49C9-A42C-301FC982A70B}" type="slidenum">
              <a:rPr lang="en-US" altLang="en-US" b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52</a:t>
            </a:fld>
            <a:endParaRPr lang="en-US" altLang="en-US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3A2E0AF0-0FCD-493F-90C0-355253DA153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3DC42B36-1D3A-46A1-BB59-76199DCE6D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>
            <a:extLst>
              <a:ext uri="{FF2B5EF4-FFF2-40B4-BE49-F238E27FC236}">
                <a16:creationId xmlns:a16="http://schemas.microsoft.com/office/drawing/2014/main" id="{7FC09419-18AA-4D22-BB9B-048AD44752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6" name="Notes Placeholder 2">
            <a:extLst>
              <a:ext uri="{FF2B5EF4-FFF2-40B4-BE49-F238E27FC236}">
                <a16:creationId xmlns:a16="http://schemas.microsoft.com/office/drawing/2014/main" id="{B51F03B7-B4F0-4DE9-B2AD-0E58EE822F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3187" name="Slide Number Placeholder 3">
            <a:extLst>
              <a:ext uri="{FF2B5EF4-FFF2-40B4-BE49-F238E27FC236}">
                <a16:creationId xmlns:a16="http://schemas.microsoft.com/office/drawing/2014/main" id="{FD4DF2F5-F8DE-4F2C-8E63-911E8E8739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B0138C5-9EE9-4641-9861-285E06CC47DF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>
            <a:extLst>
              <a:ext uri="{FF2B5EF4-FFF2-40B4-BE49-F238E27FC236}">
                <a16:creationId xmlns:a16="http://schemas.microsoft.com/office/drawing/2014/main" id="{DC217741-DD3E-4DD5-9C52-A832F35830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4" name="Notes Placeholder 2">
            <a:extLst>
              <a:ext uri="{FF2B5EF4-FFF2-40B4-BE49-F238E27FC236}">
                <a16:creationId xmlns:a16="http://schemas.microsoft.com/office/drawing/2014/main" id="{BB6CB08D-5FAB-4F62-990E-0C3F0F1922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5235" name="Slide Number Placeholder 3">
            <a:extLst>
              <a:ext uri="{FF2B5EF4-FFF2-40B4-BE49-F238E27FC236}">
                <a16:creationId xmlns:a16="http://schemas.microsoft.com/office/drawing/2014/main" id="{04B5C130-21F6-4DF1-9CC3-058F2C5341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4E7EA81-1FB1-4F86-9F2E-5A6AD93C5C0F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>
            <a:extLst>
              <a:ext uri="{FF2B5EF4-FFF2-40B4-BE49-F238E27FC236}">
                <a16:creationId xmlns:a16="http://schemas.microsoft.com/office/drawing/2014/main" id="{E387C079-2B43-4EC1-BCE3-FE3F8F0EB1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2" name="Notes Placeholder 2">
            <a:extLst>
              <a:ext uri="{FF2B5EF4-FFF2-40B4-BE49-F238E27FC236}">
                <a16:creationId xmlns:a16="http://schemas.microsoft.com/office/drawing/2014/main" id="{7688C4CC-857B-4A2E-A48F-8A40F2D71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7283" name="Slide Number Placeholder 3">
            <a:extLst>
              <a:ext uri="{FF2B5EF4-FFF2-40B4-BE49-F238E27FC236}">
                <a16:creationId xmlns:a16="http://schemas.microsoft.com/office/drawing/2014/main" id="{88EE2D58-AE46-447F-B22F-4C8EDC169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61ADFDE-A2CF-43A1-9B1F-FEDB2AE113D5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>
            <a:extLst>
              <a:ext uri="{FF2B5EF4-FFF2-40B4-BE49-F238E27FC236}">
                <a16:creationId xmlns:a16="http://schemas.microsoft.com/office/drawing/2014/main" id="{36C19299-FC8F-48E9-9FB6-451ACC4EA2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4" name="Notes Placeholder 2">
            <a:extLst>
              <a:ext uri="{FF2B5EF4-FFF2-40B4-BE49-F238E27FC236}">
                <a16:creationId xmlns:a16="http://schemas.microsoft.com/office/drawing/2014/main" id="{709FBF05-9F83-4E48-8E4D-523DFA906A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0835" name="Slide Number Placeholder 3">
            <a:extLst>
              <a:ext uri="{FF2B5EF4-FFF2-40B4-BE49-F238E27FC236}">
                <a16:creationId xmlns:a16="http://schemas.microsoft.com/office/drawing/2014/main" id="{641AE1A6-4F76-46F0-85F1-415F643D3B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8DD679A-5846-4EC6-95FC-94D0E82F344B}" type="slidenum">
              <a:rPr lang="en-US" altLang="en-US" smtClean="0"/>
              <a:pPr/>
              <a:t>78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>
            <a:extLst>
              <a:ext uri="{FF2B5EF4-FFF2-40B4-BE49-F238E27FC236}">
                <a16:creationId xmlns:a16="http://schemas.microsoft.com/office/drawing/2014/main" id="{9F5534FA-BB34-44FF-8E55-9AC813E4E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0" name="Notes Placeholder 2">
            <a:extLst>
              <a:ext uri="{FF2B5EF4-FFF2-40B4-BE49-F238E27FC236}">
                <a16:creationId xmlns:a16="http://schemas.microsoft.com/office/drawing/2014/main" id="{AB84DB46-D3C7-41E7-8C4E-3247DDD332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4931" name="Slide Number Placeholder 3">
            <a:extLst>
              <a:ext uri="{FF2B5EF4-FFF2-40B4-BE49-F238E27FC236}">
                <a16:creationId xmlns:a16="http://schemas.microsoft.com/office/drawing/2014/main" id="{E67E8459-A262-47E0-B5D8-207D49DF1B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DEF98FB-1C64-433C-B612-FCFB2BEAE7E9}" type="slidenum">
              <a:rPr lang="en-US" altLang="en-US" smtClean="0"/>
              <a:pPr/>
              <a:t>81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>
            <a:extLst>
              <a:ext uri="{FF2B5EF4-FFF2-40B4-BE49-F238E27FC236}">
                <a16:creationId xmlns:a16="http://schemas.microsoft.com/office/drawing/2014/main" id="{DBD519B9-E31F-4EBB-865F-E32BC02032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8" name="Notes Placeholder 2">
            <a:extLst>
              <a:ext uri="{FF2B5EF4-FFF2-40B4-BE49-F238E27FC236}">
                <a16:creationId xmlns:a16="http://schemas.microsoft.com/office/drawing/2014/main" id="{98405994-DEDD-4F80-8072-17F56C527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6979" name="Slide Number Placeholder 3">
            <a:extLst>
              <a:ext uri="{FF2B5EF4-FFF2-40B4-BE49-F238E27FC236}">
                <a16:creationId xmlns:a16="http://schemas.microsoft.com/office/drawing/2014/main" id="{4E9B9C1C-4B3A-4670-B090-0341A9D559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2CD130-E9FB-404B-A3F5-BB88EAF8715B}" type="slidenum">
              <a:rPr lang="en-US" altLang="en-US" smtClean="0"/>
              <a:pPr/>
              <a:t>82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1644B691-ECB5-4AAA-BA5E-25C0746AA6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F9B9A4CF-CE98-40A6-A1A3-2ED6C8BF0F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466F18A8-776B-4FAF-BF62-6D832D7045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96441F3-97DE-4F46-B4FF-A632B92525F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751B02EF-591D-463D-83AB-B0DBB6924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87A0D1E-DBA5-460D-B7AC-B9313BDD07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68D770F3-2A58-43E5-9272-38B24276DB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B30AB4F-EAE5-4D31-A44A-F8E3F82D28DA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E0468F12-016F-4A08-92C0-FDC61D58D0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DA72B82F-CAD5-413D-A378-D153E4FC8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725E7629-577B-46F7-A1DC-A18224583D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744A178-5578-4D96-8E8D-5FCECB79B02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01476028-80E3-47BC-86E9-E964B40CC0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D1D3A399-9EE9-40FE-9748-154EB13561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7A509220-5F91-40B1-BCD4-4757435E10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5C3E325-6EC8-4242-8EF0-8FFB3D0A9614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83E9BE7A-70C0-4CF3-AF0E-E90B05A796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24169CA5-6BD0-4F8C-A8BA-FBDCBDF1AA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E1F92D10-770A-464A-A056-631DD90E21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79ACEA0-9B7A-4AEC-8139-FDF84D8798FF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BFAE6E22-19C6-4848-8195-B2C318C579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CDFCC327-3A60-4C71-9DBF-90FEFD48A2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748BB7C4-3719-47AD-8EF6-DE71E8C7F0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866DDED-7E92-476D-BB9D-3F4D532DCC0E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58C87ABD-A4CF-4EB1-AC31-3B6DA73C60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04A4ADE1-E096-40C9-958D-A0D738842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43ADE71D-AB8B-4004-87C5-DD6624308E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8B6C903-20FA-4956-8736-D9F62F2BDC3C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0DA86-D749-451F-A52B-06C0EBC2B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8A49E-74CD-4C77-891E-012CD162C2A1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33719-EB64-45B1-94AE-3F87B6C76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BA35A-2ED8-41FC-8D1A-ED048D7BC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05820-C8FA-4844-8EDE-84B10BAB8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86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FE4A6-5D4A-4755-8474-A8035A9FC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667CF-117C-4C5F-9113-BEF88E2133F0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2B34E-BD9B-40EE-9312-3A347DD35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B2637-A759-4231-8958-6B7FA19C8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C8FCB-02DC-48DC-B2F3-16941B46C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8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D5CC1-F659-428A-B6E0-149FA462C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2D3C3-BDC6-4A85-8004-7CE71137D13A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726DE-2B17-4A4C-B511-365ED6A22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DC138-2D53-4924-9545-A34CB471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6B4D6-EC26-4222-B2F3-3FEE7C14D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28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A1605-EF97-47AA-B03B-AF7C69FBF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BF297-6AE1-4391-82B1-8E8696A7D36E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390CD-EE07-4D02-A787-0E08C17D7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2A380-28DE-4592-B4E1-E740A98C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82C0-0292-4EE8-96D9-D6FC3B11A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1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1B80-3C0E-4634-A1B6-799A85840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E3FE5-C592-4971-A5A4-3A4E02203046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7D8EA-876A-4614-B0DA-C0DBC3671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81D03-2226-4E4D-ADE0-026D98DC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3AB2D-CE6E-446A-83BB-7A1C0D9E9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3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4E0DB3-B932-4922-B034-ECE1CE59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969F3-EFBF-462B-B0DF-50B060F065EF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2911BD-7FB4-4A29-8424-589C92279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1CBECB-26D0-4336-BACB-D9D813A1F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F524F-F453-48A2-B163-4F227B900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4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F2B75A5-1803-4A2D-9168-C5AB4E92F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2BE2-00DD-4118-B0FA-FDC2D57099F7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B76C59B-1B6D-4F36-AFD7-47F05B8C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ACE650-B558-4F1B-ACC6-45C8CDFF9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94924-53A3-4A87-9607-2CC99A866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18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BF89FD8-17EA-4F84-87EA-EC82CFFDC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4D90-9D10-46D0-902C-F487D5006CE0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0D8864-CFD1-488D-9038-B0FC542A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E756B8-34C2-4622-9925-FC78B325D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E960E-F27B-4936-AE3B-E072B429D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7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0442AFD-3B6B-4F87-8DAA-AE44D11C2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1B9C-FB2B-4ACA-B887-86D74A90CC85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28F14FF-5B14-4FED-AE15-542A6AD65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833E8BE-0A8B-42BA-A86F-7DDCA5625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8A9ED-03F9-4A48-BBEC-6BA9D920B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64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6D6493-9398-414A-BFC5-EBC9B962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42E37-DB60-4957-B354-6859A0F39F74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9011EE-E7E5-4DEE-9861-139652190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97DDF5-974B-466D-A23F-77443936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641EC-F7C7-4900-B785-A4D2E06B5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76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7E2363-A3A9-4A6E-9C7A-F1D3B523E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A87BD-B311-4A3E-AC7F-D2D270B8BA5F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8440B5-17AF-42B5-9DF6-91BA21822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CAAE26-6945-4DBF-92B2-6A9D4E0A1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F9D46-F47C-4918-9D32-1CB15E732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1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7F51899-7CFF-4F19-B842-D12FEFC14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A8B955E-8D65-45B6-8BD8-F7C2E10C96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BD005-9407-443D-9976-F0BD33E155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068A07-C61A-48F8-8D36-658D10A049D4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22487-5045-44BB-983A-6FE443291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9537D-E34A-46C3-A373-24B43AD49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9A4F72-75ED-431C-97F5-ECEE55602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>
            <a:extLst>
              <a:ext uri="{FF2B5EF4-FFF2-40B4-BE49-F238E27FC236}">
                <a16:creationId xmlns:a16="http://schemas.microsoft.com/office/drawing/2014/main" id="{3B4AA30F-E09E-40F3-A902-AD8DBD334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2">
            <a:extLst>
              <a:ext uri="{FF2B5EF4-FFF2-40B4-BE49-F238E27FC236}">
                <a16:creationId xmlns:a16="http://schemas.microsoft.com/office/drawing/2014/main" id="{D018CC45-A414-4C1C-A712-EF0C322B9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7938"/>
            <a:ext cx="8915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00000"/>
                </a:solidFill>
              </a:rPr>
              <a:t>9,500 miles - 30 airport &amp; flight hours later!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7F190D8B-230E-4FEE-932C-104BE2DC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>
            <a:extLst>
              <a:ext uri="{FF2B5EF4-FFF2-40B4-BE49-F238E27FC236}">
                <a16:creationId xmlns:a16="http://schemas.microsoft.com/office/drawing/2014/main" id="{5B76E65F-CC64-4CBC-8D67-D3E88FE43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>
            <a:extLst>
              <a:ext uri="{FF2B5EF4-FFF2-40B4-BE49-F238E27FC236}">
                <a16:creationId xmlns:a16="http://schemas.microsoft.com/office/drawing/2014/main" id="{221246ED-1A31-4232-A5D0-58FE86FB8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" r="-417" b="8652"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>
            <a:extLst>
              <a:ext uri="{FF2B5EF4-FFF2-40B4-BE49-F238E27FC236}">
                <a16:creationId xmlns:a16="http://schemas.microsoft.com/office/drawing/2014/main" id="{55A5565E-0944-415B-9BD1-3100A9082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275"/>
            <a:ext cx="1219200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>
            <a:extLst>
              <a:ext uri="{FF2B5EF4-FFF2-40B4-BE49-F238E27FC236}">
                <a16:creationId xmlns:a16="http://schemas.microsoft.com/office/drawing/2014/main" id="{BC42682C-6AAC-41B2-8CA8-C88C6ECC5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4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>
            <a:extLst>
              <a:ext uri="{FF2B5EF4-FFF2-40B4-BE49-F238E27FC236}">
                <a16:creationId xmlns:a16="http://schemas.microsoft.com/office/drawing/2014/main" id="{1D783CFD-A5D6-4911-BA3A-E639D38E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>
            <a:extLst>
              <a:ext uri="{FF2B5EF4-FFF2-40B4-BE49-F238E27FC236}">
                <a16:creationId xmlns:a16="http://schemas.microsoft.com/office/drawing/2014/main" id="{893150B2-B4CE-4059-BCDA-4C044854C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2192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>
            <a:extLst>
              <a:ext uri="{FF2B5EF4-FFF2-40B4-BE49-F238E27FC236}">
                <a16:creationId xmlns:a16="http://schemas.microsoft.com/office/drawing/2014/main" id="{B77C2D3C-A1CF-41F7-8DA7-E9E5C3A58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>
            <a:extLst>
              <a:ext uri="{FF2B5EF4-FFF2-40B4-BE49-F238E27FC236}">
                <a16:creationId xmlns:a16="http://schemas.microsoft.com/office/drawing/2014/main" id="{F84CACF3-CF3B-410D-94D3-584EBFAA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>
            <a:extLst>
              <a:ext uri="{FF2B5EF4-FFF2-40B4-BE49-F238E27FC236}">
                <a16:creationId xmlns:a16="http://schemas.microsoft.com/office/drawing/2014/main" id="{F8C0D1B4-454A-41A2-A42E-EAB4CE652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55688"/>
            <a:ext cx="12192000" cy="40306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7200" b="1" dirty="0"/>
              <a:t>Gospel in India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7200" b="1" i="1" dirty="0">
                <a:solidFill>
                  <a:srgbClr val="7030A0"/>
                </a:solidFill>
              </a:rPr>
              <a:t>Aug.14 to Sept. 17 (2019)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7200" b="1" i="1" dirty="0">
                <a:solidFill>
                  <a:schemeClr val="accent3">
                    <a:lumMod val="50000"/>
                  </a:schemeClr>
                </a:solidFill>
              </a:rPr>
              <a:t>(4 Weeks)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John &amp; Edna Humphries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D48A024C-6055-4E00-85D0-0E2E4431D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3">
            <a:extLst>
              <a:ext uri="{FF2B5EF4-FFF2-40B4-BE49-F238E27FC236}">
                <a16:creationId xmlns:a16="http://schemas.microsoft.com/office/drawing/2014/main" id="{790D5F70-4756-45B0-A229-4ECDC420C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>
            <a:extLst>
              <a:ext uri="{FF2B5EF4-FFF2-40B4-BE49-F238E27FC236}">
                <a16:creationId xmlns:a16="http://schemas.microsoft.com/office/drawing/2014/main" id="{8389C221-21EF-4532-9ED7-E628D3FF4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73" t="16762" r="29388" b="5144"/>
          <a:stretch>
            <a:fillRect/>
          </a:stretch>
        </p:blipFill>
        <p:spPr bwMode="auto">
          <a:xfrm>
            <a:off x="2690813" y="0"/>
            <a:ext cx="6218237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FACBE025-442C-4D2C-A0FD-DB36873CC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Box 1">
            <a:extLst>
              <a:ext uri="{FF2B5EF4-FFF2-40B4-BE49-F238E27FC236}">
                <a16:creationId xmlns:a16="http://schemas.microsoft.com/office/drawing/2014/main" id="{74330C56-3A42-4681-9446-B4FC46490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4288"/>
            <a:ext cx="5546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80% of India is Hindu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>
            <a:extLst>
              <a:ext uri="{FF2B5EF4-FFF2-40B4-BE49-F238E27FC236}">
                <a16:creationId xmlns:a16="http://schemas.microsoft.com/office/drawing/2014/main" id="{63A47AF6-CF57-46DB-A910-2931230E3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Box 3">
            <a:extLst>
              <a:ext uri="{FF2B5EF4-FFF2-40B4-BE49-F238E27FC236}">
                <a16:creationId xmlns:a16="http://schemas.microsoft.com/office/drawing/2014/main" id="{CDFBDFC7-9172-47FB-9C89-840072D71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025"/>
            <a:ext cx="4183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/>
              <a:t>Birla Hindu Temple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>
            <a:extLst>
              <a:ext uri="{FF2B5EF4-FFF2-40B4-BE49-F238E27FC236}">
                <a16:creationId xmlns:a16="http://schemas.microsoft.com/office/drawing/2014/main" id="{8B4B6421-6BC1-4A8B-A73D-21D16F78D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Box 3">
            <a:extLst>
              <a:ext uri="{FF2B5EF4-FFF2-40B4-BE49-F238E27FC236}">
                <a16:creationId xmlns:a16="http://schemas.microsoft.com/office/drawing/2014/main" id="{06CF08E5-B065-476C-A4E7-9CC51CA33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159000"/>
            <a:ext cx="3048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/>
              <a:t>Brahma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/>
              <a:t>Vishnu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/>
              <a:t>Shiva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>
            <a:extLst>
              <a:ext uri="{FF2B5EF4-FFF2-40B4-BE49-F238E27FC236}">
                <a16:creationId xmlns:a16="http://schemas.microsoft.com/office/drawing/2014/main" id="{EEC7D059-1384-48D8-9491-1431827AE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>
            <a:extLst>
              <a:ext uri="{FF2B5EF4-FFF2-40B4-BE49-F238E27FC236}">
                <a16:creationId xmlns:a16="http://schemas.microsoft.com/office/drawing/2014/main" id="{C5D8773E-D301-4B24-B0F3-0592D1839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>
            <a:extLst>
              <a:ext uri="{FF2B5EF4-FFF2-40B4-BE49-F238E27FC236}">
                <a16:creationId xmlns:a16="http://schemas.microsoft.com/office/drawing/2014/main" id="{41787EB5-C156-4EAE-8068-EF0DDAD89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>
            <a:extLst>
              <a:ext uri="{FF2B5EF4-FFF2-40B4-BE49-F238E27FC236}">
                <a16:creationId xmlns:a16="http://schemas.microsoft.com/office/drawing/2014/main" id="{FFC5C7B0-2EBF-4C36-AC96-35D132D80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3">
            <a:extLst>
              <a:ext uri="{FF2B5EF4-FFF2-40B4-BE49-F238E27FC236}">
                <a16:creationId xmlns:a16="http://schemas.microsoft.com/office/drawing/2014/main" id="{F0F45EC6-2D5B-4DD8-ABBC-6B0E2885E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>
            <a:extLst>
              <a:ext uri="{FF2B5EF4-FFF2-40B4-BE49-F238E27FC236}">
                <a16:creationId xmlns:a16="http://schemas.microsoft.com/office/drawing/2014/main" id="{884875F4-E5D0-4470-B9E3-48578663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>
            <a:extLst>
              <a:ext uri="{FF2B5EF4-FFF2-40B4-BE49-F238E27FC236}">
                <a16:creationId xmlns:a16="http://schemas.microsoft.com/office/drawing/2014/main" id="{FDE2D087-9EE9-402E-96C2-19CFCC2CA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5575"/>
            <a:ext cx="12192000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C00000"/>
                </a:solidFill>
              </a:rPr>
              <a:t>“And the things that you have heard from me among many witnesses, commit these to faithful men who will be able to teach others also”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C00000"/>
                </a:solidFill>
              </a:rPr>
              <a:t>(2 Tim. 2:2).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000" b="1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/>
              <a:t>To teach </a:t>
            </a:r>
            <a:r>
              <a:rPr lang="en-US" altLang="en-US" sz="4000" b="1" i="1"/>
              <a:t>“faithful men who will be able to teach others 	also”</a:t>
            </a:r>
            <a:r>
              <a:rPr lang="en-US" altLang="en-US" sz="4000" b="1"/>
              <a:t> is our motivation for going to India, and has 	been for a number of years.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000" b="1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/>
              <a:t>This is a divinely given pattern for spreading the Word!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>
            <a:extLst>
              <a:ext uri="{FF2B5EF4-FFF2-40B4-BE49-F238E27FC236}">
                <a16:creationId xmlns:a16="http://schemas.microsoft.com/office/drawing/2014/main" id="{587B48C6-85A2-4AE6-9E19-C929306FD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>
            <a:extLst>
              <a:ext uri="{FF2B5EF4-FFF2-40B4-BE49-F238E27FC236}">
                <a16:creationId xmlns:a16="http://schemas.microsoft.com/office/drawing/2014/main" id="{6D8C4C2E-DF72-4A23-B5C4-6C16C981D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>
            <a:extLst>
              <a:ext uri="{FF2B5EF4-FFF2-40B4-BE49-F238E27FC236}">
                <a16:creationId xmlns:a16="http://schemas.microsoft.com/office/drawing/2014/main" id="{1863D2AE-D82C-4D75-ADAD-2D9BB1B9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>
            <a:extLst>
              <a:ext uri="{FF2B5EF4-FFF2-40B4-BE49-F238E27FC236}">
                <a16:creationId xmlns:a16="http://schemas.microsoft.com/office/drawing/2014/main" id="{1C8BD7AF-47E2-4986-B124-EE8957E00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Box 1">
            <a:extLst>
              <a:ext uri="{FF2B5EF4-FFF2-40B4-BE49-F238E27FC236}">
                <a16:creationId xmlns:a16="http://schemas.microsoft.com/office/drawing/2014/main" id="{BB0F4DF9-CD47-4B74-A9EF-A13B009FE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1222375"/>
            <a:ext cx="304800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/>
              <a:t>Ganesh: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/>
              <a:t>Son of Shiva and Parvati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/>
              <a:t>In the street near the house where we stayed in Shanthi Nagar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>
            <a:extLst>
              <a:ext uri="{FF2B5EF4-FFF2-40B4-BE49-F238E27FC236}">
                <a16:creationId xmlns:a16="http://schemas.microsoft.com/office/drawing/2014/main" id="{419ACBCA-888B-4504-B341-0B0A42FA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>
            <a:extLst>
              <a:ext uri="{FF2B5EF4-FFF2-40B4-BE49-F238E27FC236}">
                <a16:creationId xmlns:a16="http://schemas.microsoft.com/office/drawing/2014/main" id="{AC3F4027-F8E3-4D2D-8C25-B93BC65AD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>
            <a:extLst>
              <a:ext uri="{FF2B5EF4-FFF2-40B4-BE49-F238E27FC236}">
                <a16:creationId xmlns:a16="http://schemas.microsoft.com/office/drawing/2014/main" id="{589BFC77-9EA8-4EC5-A85D-ECEAF57DB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>
            <a:extLst>
              <a:ext uri="{FF2B5EF4-FFF2-40B4-BE49-F238E27FC236}">
                <a16:creationId xmlns:a16="http://schemas.microsoft.com/office/drawing/2014/main" id="{D9619AEE-C150-47E7-B099-9C5E1920B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extBox 1">
            <a:extLst>
              <a:ext uri="{FF2B5EF4-FFF2-40B4-BE49-F238E27FC236}">
                <a16:creationId xmlns:a16="http://schemas.microsoft.com/office/drawing/2014/main" id="{C242A97D-061D-4A23-90F9-1F3850FE5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2150" y="36513"/>
            <a:ext cx="2609850" cy="19383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/>
              <a:t>Charminar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/>
              <a:t>1591 A.D.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/>
              <a:t>Islam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A04743-97DD-45DA-B3AA-F04D48C01E23}"/>
              </a:ext>
            </a:extLst>
          </p:cNvPr>
          <p:cNvSpPr txBox="1"/>
          <p:nvPr/>
        </p:nvSpPr>
        <p:spPr>
          <a:xfrm>
            <a:off x="0" y="36513"/>
            <a:ext cx="2981325" cy="1200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13% of India is Islam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>
            <a:extLst>
              <a:ext uri="{FF2B5EF4-FFF2-40B4-BE49-F238E27FC236}">
                <a16:creationId xmlns:a16="http://schemas.microsoft.com/office/drawing/2014/main" id="{61F0C191-4F1E-4896-93B5-9BC61B6A6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3">
            <a:extLst>
              <a:ext uri="{FF2B5EF4-FFF2-40B4-BE49-F238E27FC236}">
                <a16:creationId xmlns:a16="http://schemas.microsoft.com/office/drawing/2014/main" id="{B972F778-71BF-4EF2-BCD6-4D70829EF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7238" y="0"/>
            <a:ext cx="523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/>
              <a:t>Mosque in Hyderabad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>
            <a:extLst>
              <a:ext uri="{FF2B5EF4-FFF2-40B4-BE49-F238E27FC236}">
                <a16:creationId xmlns:a16="http://schemas.microsoft.com/office/drawing/2014/main" id="{FBEA28AD-9AF1-47F7-8B81-9363C6CE6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0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Box 5">
            <a:extLst>
              <a:ext uri="{FF2B5EF4-FFF2-40B4-BE49-F238E27FC236}">
                <a16:creationId xmlns:a16="http://schemas.microsoft.com/office/drawing/2014/main" id="{F5A41A0B-BEFC-4FA0-BEBD-3EA34D396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75" y="1925638"/>
            <a:ext cx="28416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Chennai, Tamil Nadu, India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:a16="http://schemas.microsoft.com/office/drawing/2014/main" id="{6D4B32A1-FD85-4DD4-82DF-DB9328503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4088"/>
            <a:ext cx="121920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/>
              <a:t>We had four different groups of Indian gospel preachers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/>
              <a:t>	in four different weeks of gospel teaching.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b="1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/>
              <a:t>In total, for the four week long sessions, we had 140 preachers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b="1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/>
              <a:t>We taught Hebrews, Galatians, Mark, Ephesians, Colossians, 	the Abrahamic Covenant, and the  Davidic Covenant.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b="1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/>
              <a:t>We studied all day and into the early evening.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5">
            <a:extLst>
              <a:ext uri="{FF2B5EF4-FFF2-40B4-BE49-F238E27FC236}">
                <a16:creationId xmlns:a16="http://schemas.microsoft.com/office/drawing/2014/main" id="{18E52C29-A6C0-4C93-BCA8-49AA28FF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192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>
            <a:extLst>
              <a:ext uri="{FF2B5EF4-FFF2-40B4-BE49-F238E27FC236}">
                <a16:creationId xmlns:a16="http://schemas.microsoft.com/office/drawing/2014/main" id="{DA48B317-B0D1-46D0-BE3F-8A90A1F6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2192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>
            <a:extLst>
              <a:ext uri="{FF2B5EF4-FFF2-40B4-BE49-F238E27FC236}">
                <a16:creationId xmlns:a16="http://schemas.microsoft.com/office/drawing/2014/main" id="{9BA3AEB0-16D2-4861-AA7C-B720A0BE2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>
            <a:extLst>
              <a:ext uri="{FF2B5EF4-FFF2-40B4-BE49-F238E27FC236}">
                <a16:creationId xmlns:a16="http://schemas.microsoft.com/office/drawing/2014/main" id="{EECB7192-1F4F-47AC-8915-74FA06D7A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Box 5">
            <a:extLst>
              <a:ext uri="{FF2B5EF4-FFF2-40B4-BE49-F238E27FC236}">
                <a16:creationId xmlns:a16="http://schemas.microsoft.com/office/drawing/2014/main" id="{6C6DD6EE-0CB2-4012-A77E-236C10C25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088" y="1379538"/>
            <a:ext cx="704691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Our son in law, Marc Morris, also preached and taught in India – but in other locations. He is married to our elder daughter, Ruth.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Edna had broken her arm at the wrist …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>
            <a:extLst>
              <a:ext uri="{FF2B5EF4-FFF2-40B4-BE49-F238E27FC236}">
                <a16:creationId xmlns:a16="http://schemas.microsoft.com/office/drawing/2014/main" id="{F14A0F5D-9BBD-4C65-B600-6F59F856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Box 1">
            <a:extLst>
              <a:ext uri="{FF2B5EF4-FFF2-40B4-BE49-F238E27FC236}">
                <a16:creationId xmlns:a16="http://schemas.microsoft.com/office/drawing/2014/main" id="{C4A2013F-A779-496B-BBCC-7C23B922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1150" y="381000"/>
            <a:ext cx="29908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/>
              <a:t>Our first Lord’s Day was with the church in Jadcherla -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/>
              <a:t>Brother I.S. Deenadayal is the preacher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>
            <a:extLst>
              <a:ext uri="{FF2B5EF4-FFF2-40B4-BE49-F238E27FC236}">
                <a16:creationId xmlns:a16="http://schemas.microsoft.com/office/drawing/2014/main" id="{A97B4E48-EF2F-4620-95E8-4BA21B29F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26" t="41721"/>
          <a:stretch>
            <a:fillRect/>
          </a:stretch>
        </p:blipFill>
        <p:spPr bwMode="auto">
          <a:xfrm>
            <a:off x="0" y="0"/>
            <a:ext cx="1216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A2C89D-CB8D-4C7C-B771-E7FDA21A7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0"/>
            <a:ext cx="4495800" cy="23082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/>
              <a:t>Brother Samuel (Sam) was fighting a bad cold – but he wanted to translate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>
            <a:extLst>
              <a:ext uri="{FF2B5EF4-FFF2-40B4-BE49-F238E27FC236}">
                <a16:creationId xmlns:a16="http://schemas.microsoft.com/office/drawing/2014/main" id="{38EACC50-C43F-446F-9450-A18A97378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72"/>
          <a:stretch>
            <a:fillRect/>
          </a:stretch>
        </p:blipFill>
        <p:spPr bwMode="auto">
          <a:xfrm>
            <a:off x="0" y="-7938"/>
            <a:ext cx="10034588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Box 2">
            <a:extLst>
              <a:ext uri="{FF2B5EF4-FFF2-40B4-BE49-F238E27FC236}">
                <a16:creationId xmlns:a16="http://schemas.microsoft.com/office/drawing/2014/main" id="{0D0845FC-1DAC-4C89-A973-2AB31B507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4588" y="3175"/>
            <a:ext cx="2157412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/>
              <a:t>India is  10 ½ hours ahead    of our Central Standard time here.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/>
              <a:t>Edna and I are still jet laggy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>
            <a:extLst>
              <a:ext uri="{FF2B5EF4-FFF2-40B4-BE49-F238E27FC236}">
                <a16:creationId xmlns:a16="http://schemas.microsoft.com/office/drawing/2014/main" id="{F3EEC403-ECCF-44F1-9408-2CB5A1DE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46" t="8592"/>
          <a:stretch>
            <a:fillRect/>
          </a:stretch>
        </p:blipFill>
        <p:spPr bwMode="auto">
          <a:xfrm>
            <a:off x="0" y="0"/>
            <a:ext cx="92456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extBox 2">
            <a:extLst>
              <a:ext uri="{FF2B5EF4-FFF2-40B4-BE49-F238E27FC236}">
                <a16:creationId xmlns:a16="http://schemas.microsoft.com/office/drawing/2014/main" id="{0AABD0C4-F100-4D92-8D52-62D895755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5600" y="1028700"/>
            <a:ext cx="29464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/>
              <a:t>The brethren insist on giving us a welcome to India with a garland …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4">
            <a:extLst>
              <a:ext uri="{FF2B5EF4-FFF2-40B4-BE49-F238E27FC236}">
                <a16:creationId xmlns:a16="http://schemas.microsoft.com/office/drawing/2014/main" id="{1BBC4772-80E1-4082-8534-794C0F17D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3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>
            <a:extLst>
              <a:ext uri="{FF2B5EF4-FFF2-40B4-BE49-F238E27FC236}">
                <a16:creationId xmlns:a16="http://schemas.microsoft.com/office/drawing/2014/main" id="{CF074B13-913C-4EC8-B58E-5264F9DD8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extBox 1">
            <a:extLst>
              <a:ext uri="{FF2B5EF4-FFF2-40B4-BE49-F238E27FC236}">
                <a16:creationId xmlns:a16="http://schemas.microsoft.com/office/drawing/2014/main" id="{25381F10-FDED-4736-AB7E-46A0ABBDF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4613" y="2386013"/>
            <a:ext cx="3227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/>
              <a:t>North east of Hyderabad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>
            <a:extLst>
              <a:ext uri="{FF2B5EF4-FFF2-40B4-BE49-F238E27FC236}">
                <a16:creationId xmlns:a16="http://schemas.microsoft.com/office/drawing/2014/main" id="{1B5E5895-40FA-47F4-A923-9640A0EA0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3575"/>
            <a:ext cx="12192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/>
              <a:t>We also preached at several local congregations on Sundays: 	Jadcherla, Addagutta, Kalavopalli, Opal,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/>
              <a:t>	and Shanthi Nagar. </a:t>
            </a:r>
          </a:p>
        </p:txBody>
      </p:sp>
      <p:sp>
        <p:nvSpPr>
          <p:cNvPr id="17411" name="TextBox 2">
            <a:extLst>
              <a:ext uri="{FF2B5EF4-FFF2-40B4-BE49-F238E27FC236}">
                <a16:creationId xmlns:a16="http://schemas.microsoft.com/office/drawing/2014/main" id="{DCEE28BC-FB7A-40C5-A3BE-E27863685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14713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/>
              <a:t>We will show some of the class sessions and also a few 	pictures of the local assemblies of the brethren.</a:t>
            </a:r>
          </a:p>
        </p:txBody>
      </p:sp>
      <p:sp>
        <p:nvSpPr>
          <p:cNvPr id="17412" name="TextBox 3">
            <a:extLst>
              <a:ext uri="{FF2B5EF4-FFF2-40B4-BE49-F238E27FC236}">
                <a16:creationId xmlns:a16="http://schemas.microsoft.com/office/drawing/2014/main" id="{2314FA2D-037D-47B4-9E58-8C7E55D18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13400"/>
            <a:ext cx="1219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/>
              <a:t>We have slides that give a bird’s eye view of the Indian culture.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>
            <a:extLst>
              <a:ext uri="{FF2B5EF4-FFF2-40B4-BE49-F238E27FC236}">
                <a16:creationId xmlns:a16="http://schemas.microsoft.com/office/drawing/2014/main" id="{FDB38346-4221-488F-BAE1-177EF9A0F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72"/>
          <a:stretch>
            <a:fillRect/>
          </a:stretch>
        </p:blipFill>
        <p:spPr bwMode="auto">
          <a:xfrm>
            <a:off x="1066800" y="-1588"/>
            <a:ext cx="1002665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>
            <a:extLst>
              <a:ext uri="{FF2B5EF4-FFF2-40B4-BE49-F238E27FC236}">
                <a16:creationId xmlns:a16="http://schemas.microsoft.com/office/drawing/2014/main" id="{3EC5C299-9005-4657-A775-94B79EA31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3">
            <a:extLst>
              <a:ext uri="{FF2B5EF4-FFF2-40B4-BE49-F238E27FC236}">
                <a16:creationId xmlns:a16="http://schemas.microsoft.com/office/drawing/2014/main" id="{3227B311-2CD7-426B-BD2A-5D114FB9A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989"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deenadayal">
            <a:extLst>
              <a:ext uri="{FF2B5EF4-FFF2-40B4-BE49-F238E27FC236}">
                <a16:creationId xmlns:a16="http://schemas.microsoft.com/office/drawing/2014/main" id="{A196BE24-5A54-42F8-B9F9-672DDF973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59" r="4124" b="2311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9BD4EAD8-5960-4AAB-840B-33DE07CF1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Arial" panose="020B0604020202020204" pitchFamily="34" charset="0"/>
                <a:ea typeface="ＭＳ Ｐゴシック" panose="020B0600070205080204" pitchFamily="34" charset="-128"/>
              </a:rPr>
              <a:t>Buried with Christ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>
            <a:extLst>
              <a:ext uri="{FF2B5EF4-FFF2-40B4-BE49-F238E27FC236}">
                <a16:creationId xmlns:a16="http://schemas.microsoft.com/office/drawing/2014/main" id="{CA4F392A-3B23-4802-AEDD-4DB7D063C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9" b="1508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>
            <a:extLst>
              <a:ext uri="{FF2B5EF4-FFF2-40B4-BE49-F238E27FC236}">
                <a16:creationId xmlns:a16="http://schemas.microsoft.com/office/drawing/2014/main" id="{D26AE07D-8284-4857-8275-0CD6B8F48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527"/>
          <a:stretch>
            <a:fillRect/>
          </a:stretch>
        </p:blipFill>
        <p:spPr bwMode="auto">
          <a:xfrm>
            <a:off x="0" y="0"/>
            <a:ext cx="12238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30BB16-6C23-4AE5-AD31-D88BBEEB3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895600" cy="34163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/>
              <a:t>Sam is still fighting a bad cold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/>
              <a:t>He eventually had to stay home in bed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>
            <a:extLst>
              <a:ext uri="{FF2B5EF4-FFF2-40B4-BE49-F238E27FC236}">
                <a16:creationId xmlns:a16="http://schemas.microsoft.com/office/drawing/2014/main" id="{71016ED5-8AD7-46DA-B623-B8A53700B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23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>
            <a:extLst>
              <a:ext uri="{FF2B5EF4-FFF2-40B4-BE49-F238E27FC236}">
                <a16:creationId xmlns:a16="http://schemas.microsoft.com/office/drawing/2014/main" id="{58F21B56-6AFB-4DF2-880A-CAEEF72E2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65"/>
          <a:stretch>
            <a:fillRect/>
          </a:stretch>
        </p:blipFill>
        <p:spPr bwMode="auto">
          <a:xfrm>
            <a:off x="0" y="-28575"/>
            <a:ext cx="12192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>
            <a:extLst>
              <a:ext uri="{FF2B5EF4-FFF2-40B4-BE49-F238E27FC236}">
                <a16:creationId xmlns:a16="http://schemas.microsoft.com/office/drawing/2014/main" id="{0E45A506-2935-476D-9A1A-BBC598FC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23"/>
          <a:stretch>
            <a:fillRect/>
          </a:stretch>
        </p:blipFill>
        <p:spPr bwMode="auto">
          <a:xfrm>
            <a:off x="842963" y="0"/>
            <a:ext cx="10506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>
            <a:extLst>
              <a:ext uri="{FF2B5EF4-FFF2-40B4-BE49-F238E27FC236}">
                <a16:creationId xmlns:a16="http://schemas.microsoft.com/office/drawing/2014/main" id="{4BBA7AD6-E54C-4B76-AE2A-624AAFBB2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3" t="35629" r="32887" b="-369"/>
          <a:stretch>
            <a:fillRect/>
          </a:stretch>
        </p:blipFill>
        <p:spPr bwMode="auto">
          <a:xfrm>
            <a:off x="0" y="0"/>
            <a:ext cx="8959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extBox 2">
            <a:extLst>
              <a:ext uri="{FF2B5EF4-FFF2-40B4-BE49-F238E27FC236}">
                <a16:creationId xmlns:a16="http://schemas.microsoft.com/office/drawing/2014/main" id="{5880D6EE-5A00-43A3-988A-85EB204EF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9850" y="685800"/>
            <a:ext cx="32321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/>
              <a:t>Every group had to welcome us with a garland, flowers,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/>
              <a:t>and a ”drape”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4">
            <a:extLst>
              <a:ext uri="{FF2B5EF4-FFF2-40B4-BE49-F238E27FC236}">
                <a16:creationId xmlns:a16="http://schemas.microsoft.com/office/drawing/2014/main" id="{09A6FE3C-D692-466C-BE36-46FC126AF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2413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>
            <a:extLst>
              <a:ext uri="{FF2B5EF4-FFF2-40B4-BE49-F238E27FC236}">
                <a16:creationId xmlns:a16="http://schemas.microsoft.com/office/drawing/2014/main" id="{9720A700-4FFC-4C95-9C41-4F71FFC00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12192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1">
            <a:extLst>
              <a:ext uri="{FF2B5EF4-FFF2-40B4-BE49-F238E27FC236}">
                <a16:creationId xmlns:a16="http://schemas.microsoft.com/office/drawing/2014/main" id="{BADC68AA-A8ED-4DA9-B646-978B989EA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162300"/>
            <a:ext cx="7200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/>
              <a:t>We drove to Nashville, Tn. from Calvert City, Ky.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>
            <a:extLst>
              <a:ext uri="{FF2B5EF4-FFF2-40B4-BE49-F238E27FC236}">
                <a16:creationId xmlns:a16="http://schemas.microsoft.com/office/drawing/2014/main" id="{18F29D2E-FC42-45C9-8A14-244B19460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52"/>
          <a:stretch>
            <a:fillRect/>
          </a:stretch>
        </p:blipFill>
        <p:spPr bwMode="auto">
          <a:xfrm>
            <a:off x="66675" y="0"/>
            <a:ext cx="12125325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>
            <a:extLst>
              <a:ext uri="{FF2B5EF4-FFF2-40B4-BE49-F238E27FC236}">
                <a16:creationId xmlns:a16="http://schemas.microsoft.com/office/drawing/2014/main" id="{8356143D-5141-43E4-BE6D-DC3CB7FB1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99"/>
          <a:stretch>
            <a:fillRect/>
          </a:stretch>
        </p:blipFill>
        <p:spPr bwMode="auto">
          <a:xfrm>
            <a:off x="609600" y="-14288"/>
            <a:ext cx="109728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>
            <a:extLst>
              <a:ext uri="{FF2B5EF4-FFF2-40B4-BE49-F238E27FC236}">
                <a16:creationId xmlns:a16="http://schemas.microsoft.com/office/drawing/2014/main" id="{1F28ECF3-FCB0-46D3-81D1-45CEF2CBA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62"/>
          <a:stretch>
            <a:fillRect/>
          </a:stretch>
        </p:blipFill>
        <p:spPr bwMode="auto">
          <a:xfrm>
            <a:off x="0" y="0"/>
            <a:ext cx="1222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>
            <a:extLst>
              <a:ext uri="{FF2B5EF4-FFF2-40B4-BE49-F238E27FC236}">
                <a16:creationId xmlns:a16="http://schemas.microsoft.com/office/drawing/2014/main" id="{AF0A1897-AC02-4601-B3DC-3E81656E3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41"/>
          <a:stretch>
            <a:fillRect/>
          </a:stretch>
        </p:blipFill>
        <p:spPr bwMode="auto">
          <a:xfrm>
            <a:off x="577850" y="-58738"/>
            <a:ext cx="10996613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>
            <a:extLst>
              <a:ext uri="{FF2B5EF4-FFF2-40B4-BE49-F238E27FC236}">
                <a16:creationId xmlns:a16="http://schemas.microsoft.com/office/drawing/2014/main" id="{D9719571-088E-45DF-8EC0-1864296D2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60" t="29123" r="15086" b="15086"/>
          <a:stretch>
            <a:fillRect/>
          </a:stretch>
        </p:blipFill>
        <p:spPr bwMode="auto">
          <a:xfrm>
            <a:off x="0" y="-17463"/>
            <a:ext cx="12192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>
            <a:extLst>
              <a:ext uri="{FF2B5EF4-FFF2-40B4-BE49-F238E27FC236}">
                <a16:creationId xmlns:a16="http://schemas.microsoft.com/office/drawing/2014/main" id="{CD477075-7094-4C1A-AE89-47656632B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38" t="16574" r="26253" b="29716"/>
          <a:stretch>
            <a:fillRect/>
          </a:stretch>
        </p:blipFill>
        <p:spPr bwMode="auto">
          <a:xfrm>
            <a:off x="731838" y="0"/>
            <a:ext cx="10790237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3">
            <a:extLst>
              <a:ext uri="{FF2B5EF4-FFF2-40B4-BE49-F238E27FC236}">
                <a16:creationId xmlns:a16="http://schemas.microsoft.com/office/drawing/2014/main" id="{C8767079-A6BD-4586-80D3-B00D55488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074"/>
          <a:stretch>
            <a:fillRect/>
          </a:stretch>
        </p:blipFill>
        <p:spPr bwMode="auto">
          <a:xfrm>
            <a:off x="0" y="0"/>
            <a:ext cx="1236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3">
            <a:extLst>
              <a:ext uri="{FF2B5EF4-FFF2-40B4-BE49-F238E27FC236}">
                <a16:creationId xmlns:a16="http://schemas.microsoft.com/office/drawing/2014/main" id="{00C7EADA-4FFD-4EDF-A806-59FF74B34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50" t="18430" r="4642" b="23851"/>
          <a:stretch>
            <a:fillRect/>
          </a:stretch>
        </p:blipFill>
        <p:spPr bwMode="auto">
          <a:xfrm>
            <a:off x="0" y="0"/>
            <a:ext cx="12218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>
            <a:extLst>
              <a:ext uri="{FF2B5EF4-FFF2-40B4-BE49-F238E27FC236}">
                <a16:creationId xmlns:a16="http://schemas.microsoft.com/office/drawing/2014/main" id="{3C64A7F6-0245-43A8-84AF-FFEAC1F74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0" t="26068" r="11667" b="12314"/>
          <a:stretch>
            <a:fillRect/>
          </a:stretch>
        </p:blipFill>
        <p:spPr bwMode="auto">
          <a:xfrm>
            <a:off x="0" y="0"/>
            <a:ext cx="12201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4">
            <a:extLst>
              <a:ext uri="{FF2B5EF4-FFF2-40B4-BE49-F238E27FC236}">
                <a16:creationId xmlns:a16="http://schemas.microsoft.com/office/drawing/2014/main" id="{700CF927-FDAF-4A62-9416-CD86F941D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72" b="101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>
            <a:extLst>
              <a:ext uri="{FF2B5EF4-FFF2-40B4-BE49-F238E27FC236}">
                <a16:creationId xmlns:a16="http://schemas.microsoft.com/office/drawing/2014/main" id="{23F223DB-C7EB-403E-8A91-2DCCB89C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5">
            <a:extLst>
              <a:ext uri="{FF2B5EF4-FFF2-40B4-BE49-F238E27FC236}">
                <a16:creationId xmlns:a16="http://schemas.microsoft.com/office/drawing/2014/main" id="{E6E865FF-A24D-40F1-919B-EA1032FBB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488" y="0"/>
            <a:ext cx="6438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/>
              <a:t>Heathrow, London, England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4">
            <a:extLst>
              <a:ext uri="{FF2B5EF4-FFF2-40B4-BE49-F238E27FC236}">
                <a16:creationId xmlns:a16="http://schemas.microsoft.com/office/drawing/2014/main" id="{00275FFA-75E4-49DA-B14D-736B9F37A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69" t="11578" r="4314" b="14384"/>
          <a:stretch>
            <a:fillRect/>
          </a:stretch>
        </p:blipFill>
        <p:spPr bwMode="auto">
          <a:xfrm>
            <a:off x="0" y="-52388"/>
            <a:ext cx="12192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4">
            <a:extLst>
              <a:ext uri="{FF2B5EF4-FFF2-40B4-BE49-F238E27FC236}">
                <a16:creationId xmlns:a16="http://schemas.microsoft.com/office/drawing/2014/main" id="{DC679B24-C676-428B-AE17-F78D03CC1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8" t="12633"/>
          <a:stretch>
            <a:fillRect/>
          </a:stretch>
        </p:blipFill>
        <p:spPr bwMode="auto">
          <a:xfrm>
            <a:off x="1300163" y="0"/>
            <a:ext cx="95758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>
            <a:extLst>
              <a:ext uri="{FF2B5EF4-FFF2-40B4-BE49-F238E27FC236}">
                <a16:creationId xmlns:a16="http://schemas.microsoft.com/office/drawing/2014/main" id="{17540222-D7B0-4617-AA31-5E1D2BEB3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29"/>
          <a:stretch>
            <a:fillRect/>
          </a:stretch>
        </p:blipFill>
        <p:spPr bwMode="auto">
          <a:xfrm>
            <a:off x="1066800" y="0"/>
            <a:ext cx="10339388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>
            <a:extLst>
              <a:ext uri="{FF2B5EF4-FFF2-40B4-BE49-F238E27FC236}">
                <a16:creationId xmlns:a16="http://schemas.microsoft.com/office/drawing/2014/main" id="{FBBEB5F7-8F43-4681-9130-AF63D0D99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37"/>
          <a:stretch>
            <a:fillRect/>
          </a:stretch>
        </p:blipFill>
        <p:spPr bwMode="auto">
          <a:xfrm>
            <a:off x="0" y="0"/>
            <a:ext cx="12226925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4">
            <a:extLst>
              <a:ext uri="{FF2B5EF4-FFF2-40B4-BE49-F238E27FC236}">
                <a16:creationId xmlns:a16="http://schemas.microsoft.com/office/drawing/2014/main" id="{C434092B-9F2D-47EB-A188-02CA07B31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72" r="5367" b="6316"/>
          <a:stretch>
            <a:fillRect/>
          </a:stretch>
        </p:blipFill>
        <p:spPr bwMode="auto">
          <a:xfrm>
            <a:off x="985838" y="11113"/>
            <a:ext cx="1017905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>
            <a:extLst>
              <a:ext uri="{FF2B5EF4-FFF2-40B4-BE49-F238E27FC236}">
                <a16:creationId xmlns:a16="http://schemas.microsoft.com/office/drawing/2014/main" id="{C37E87BC-5F04-48F5-BBB4-D4F12B8C8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TextBox 1">
            <a:extLst>
              <a:ext uri="{FF2B5EF4-FFF2-40B4-BE49-F238E27FC236}">
                <a16:creationId xmlns:a16="http://schemas.microsoft.com/office/drawing/2014/main" id="{CFA7C50B-F6A4-4201-9C54-1FA0AE942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3350"/>
            <a:ext cx="1219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/>
              <a:t>9400 miles to get back home …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3">
            <a:extLst>
              <a:ext uri="{FF2B5EF4-FFF2-40B4-BE49-F238E27FC236}">
                <a16:creationId xmlns:a16="http://schemas.microsoft.com/office/drawing/2014/main" id="{E50EF290-93C8-45FA-8794-86EB5859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2" name="Picture 5">
            <a:extLst>
              <a:ext uri="{FF2B5EF4-FFF2-40B4-BE49-F238E27FC236}">
                <a16:creationId xmlns:a16="http://schemas.microsoft.com/office/drawing/2014/main" id="{AC13DFBE-9424-48A8-A02F-A0DF8228E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95"/>
          <a:stretch>
            <a:fillRect/>
          </a:stretch>
        </p:blipFill>
        <p:spPr bwMode="auto">
          <a:xfrm>
            <a:off x="-2540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extBox 1">
            <a:extLst>
              <a:ext uri="{FF2B5EF4-FFF2-40B4-BE49-F238E27FC236}">
                <a16:creationId xmlns:a16="http://schemas.microsoft.com/office/drawing/2014/main" id="{D1BFC678-1137-4B5A-8557-88D6C6BA3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265113"/>
            <a:ext cx="4668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/>
              <a:t>London Heathrow International Airport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>
            <a:extLst>
              <a:ext uri="{FF2B5EF4-FFF2-40B4-BE49-F238E27FC236}">
                <a16:creationId xmlns:a16="http://schemas.microsoft.com/office/drawing/2014/main" id="{14ECD55A-8CCA-4B1C-ACB1-537BBC59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6" name="Picture 3">
            <a:extLst>
              <a:ext uri="{FF2B5EF4-FFF2-40B4-BE49-F238E27FC236}">
                <a16:creationId xmlns:a16="http://schemas.microsoft.com/office/drawing/2014/main" id="{0BBB8200-D42E-46DD-9A05-6A79C151F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>
            <a:extLst>
              <a:ext uri="{FF2B5EF4-FFF2-40B4-BE49-F238E27FC236}">
                <a16:creationId xmlns:a16="http://schemas.microsoft.com/office/drawing/2014/main" id="{7C77F487-EEDC-49D8-850A-36F896DD1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4">
            <a:extLst>
              <a:ext uri="{FF2B5EF4-FFF2-40B4-BE49-F238E27FC236}">
                <a16:creationId xmlns:a16="http://schemas.microsoft.com/office/drawing/2014/main" id="{0DF41C6B-5BCE-45E1-916B-60F7672B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8" name="TextBox 5">
            <a:extLst>
              <a:ext uri="{FF2B5EF4-FFF2-40B4-BE49-F238E27FC236}">
                <a16:creationId xmlns:a16="http://schemas.microsoft.com/office/drawing/2014/main" id="{B493BF4F-CFFE-4211-AECA-CE316AFAF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105025"/>
            <a:ext cx="5334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/>
              <a:t>We live two miles south of Calvert City, Ky.,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/>
              <a:t>just off of Kentucky 95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F574492A-9395-4521-9C60-0B42AAAFB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295B45-4FC6-465D-BCB3-A0083AAC582A}"/>
              </a:ext>
            </a:extLst>
          </p:cNvPr>
          <p:cNvCxnSpPr>
            <a:cxnSpLocks/>
          </p:cNvCxnSpPr>
          <p:nvPr/>
        </p:nvCxnSpPr>
        <p:spPr>
          <a:xfrm flipV="1">
            <a:off x="2952750" y="2081213"/>
            <a:ext cx="2747963" cy="604837"/>
          </a:xfrm>
          <a:prstGeom prst="line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5457BB-6A62-4AD8-B1F5-F76E54660B58}"/>
              </a:ext>
            </a:extLst>
          </p:cNvPr>
          <p:cNvCxnSpPr/>
          <p:nvPr/>
        </p:nvCxnSpPr>
        <p:spPr>
          <a:xfrm>
            <a:off x="5700713" y="1941513"/>
            <a:ext cx="2587625" cy="1308100"/>
          </a:xfrm>
          <a:prstGeom prst="line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2801AF-18CF-4BA2-9808-C04E0D91E0C4}"/>
              </a:ext>
            </a:extLst>
          </p:cNvPr>
          <p:cNvSpPr txBox="1"/>
          <p:nvPr/>
        </p:nvSpPr>
        <p:spPr>
          <a:xfrm>
            <a:off x="0" y="0"/>
            <a:ext cx="12192000" cy="7080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/>
              <a:t>Back home again and thankful to our Father above …</a:t>
            </a:r>
          </a:p>
        </p:txBody>
      </p:sp>
      <p:pic>
        <p:nvPicPr>
          <p:cNvPr id="122882" name="Picture 3">
            <a:extLst>
              <a:ext uri="{FF2B5EF4-FFF2-40B4-BE49-F238E27FC236}">
                <a16:creationId xmlns:a16="http://schemas.microsoft.com/office/drawing/2014/main" id="{22759218-8334-4543-B993-82961D203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475"/>
          <a:stretch>
            <a:fillRect/>
          </a:stretch>
        </p:blipFill>
        <p:spPr bwMode="auto">
          <a:xfrm>
            <a:off x="0" y="708025"/>
            <a:ext cx="1219200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3">
            <a:extLst>
              <a:ext uri="{FF2B5EF4-FFF2-40B4-BE49-F238E27FC236}">
                <a16:creationId xmlns:a16="http://schemas.microsoft.com/office/drawing/2014/main" id="{2B83987F-3A42-4352-A5EA-1DB0866C3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075" y="0"/>
            <a:ext cx="3844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extBox 4">
            <a:extLst>
              <a:ext uri="{FF2B5EF4-FFF2-40B4-BE49-F238E27FC236}">
                <a16:creationId xmlns:a16="http://schemas.microsoft.com/office/drawing/2014/main" id="{65B1C4E6-D25A-4F30-9C6D-6976B0FA5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8347075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/>
              <a:t>We wish to humbly thank all who prayed for us, and also supported us, in this effort to preach and teach the gospel of Christ in India – </a:t>
            </a:r>
            <a:r>
              <a:rPr lang="en-US" altLang="en-US" sz="4800" b="1" i="1"/>
              <a:t>we simply could not do this work</a:t>
            </a:r>
            <a:r>
              <a:rPr lang="en-US" altLang="en-US" sz="4800" b="1"/>
              <a:t> without the blessings of the Lord along with your prayers and support!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E145F01C-5C41-4509-B929-CF0651542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7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4">
            <a:extLst>
              <a:ext uri="{FF2B5EF4-FFF2-40B4-BE49-F238E27FC236}">
                <a16:creationId xmlns:a16="http://schemas.microsoft.com/office/drawing/2014/main" id="{FD076A52-C5DC-4F4A-A715-B911A587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7675" y="0"/>
            <a:ext cx="666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9B6351D-928B-4E41-89EB-6525305F10B2}"/>
              </a:ext>
            </a:extLst>
          </p:cNvPr>
          <p:cNvSpPr/>
          <p:nvPr/>
        </p:nvSpPr>
        <p:spPr>
          <a:xfrm>
            <a:off x="1316038" y="3562350"/>
            <a:ext cx="1731962" cy="201930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7338E2-5651-449A-A18D-23F24F02A03A}"/>
              </a:ext>
            </a:extLst>
          </p:cNvPr>
          <p:cNvCxnSpPr/>
          <p:nvPr/>
        </p:nvCxnSpPr>
        <p:spPr>
          <a:xfrm flipH="1" flipV="1">
            <a:off x="7620000" y="3162300"/>
            <a:ext cx="3810000" cy="3314700"/>
          </a:xfrm>
          <a:prstGeom prst="line">
            <a:avLst/>
          </a:prstGeom>
          <a:ln w="889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570</Words>
  <Application>Microsoft Office PowerPoint</Application>
  <PresentationFormat>Widescreen</PresentationFormat>
  <Paragraphs>89</Paragraphs>
  <Slides>82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8" baseType="lpstr">
      <vt:lpstr>Calibri</vt:lpstr>
      <vt:lpstr>Arial</vt:lpstr>
      <vt:lpstr>Calibri Light</vt:lpstr>
      <vt:lpstr>Apple Chancery</vt:lpstr>
      <vt:lpstr>ＭＳ Ｐゴシック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Humphries</dc:creator>
  <cp:lastModifiedBy>Kevin Stilts</cp:lastModifiedBy>
  <cp:revision>60</cp:revision>
  <dcterms:created xsi:type="dcterms:W3CDTF">2019-09-28T20:47:59Z</dcterms:created>
  <dcterms:modified xsi:type="dcterms:W3CDTF">2019-12-05T01:54:24Z</dcterms:modified>
</cp:coreProperties>
</file>