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0" r:id="rId3"/>
    <p:sldId id="257" r:id="rId4"/>
    <p:sldId id="265" r:id="rId5"/>
    <p:sldId id="266" r:id="rId6"/>
    <p:sldId id="267" r:id="rId7"/>
    <p:sldId id="262" r:id="rId8"/>
  </p:sldIdLst>
  <p:sldSz cx="12192000" cy="6858000"/>
  <p:notesSz cx="6858000" cy="9144000"/>
  <p:embeddedFontLst>
    <p:embeddedFont>
      <p:font typeface="Aurella" pitchFamily="2" charset="0"/>
      <p:regular r:id="rId9"/>
    </p:embeddedFont>
    <p:embeddedFont>
      <p:font typeface="Avenir LT Std 35 Light" panose="020B040202020302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licker Script" panose="03000506000000020002" pitchFamily="66" charset="0"/>
      <p:regular r:id="rId18"/>
    </p:embeddedFont>
    <p:embeddedFont>
      <p:font typeface="Crushed" panose="020E0506000000020003" pitchFamily="34" charset="0"/>
      <p:regular r:id="rId19"/>
    </p:embeddedFont>
    <p:embeddedFont>
      <p:font typeface="Monotype Corsiva" panose="03010101010201010101" pitchFamily="66" charset="0"/>
      <p:italic r:id="rId20"/>
    </p:embeddedFont>
    <p:embeddedFont>
      <p:font typeface="Mrs Eaves OT" pitchFamily="50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DD0"/>
    <a:srgbClr val="343F43"/>
    <a:srgbClr val="192124"/>
    <a:srgbClr val="4B565A"/>
    <a:srgbClr val="AAA864"/>
    <a:srgbClr val="C7C89A"/>
    <a:srgbClr val="7DA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1F8714-8FCF-4DA5-A06A-CB316DA86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52438"/>
            <a:ext cx="12529820" cy="78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E0F4-4C90-4073-A1B5-D9697482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2F89C-53A0-4254-AA9F-AA8C5A84C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4E9ED-3829-4D3E-937E-89E50B17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78905-487B-4A02-A3B2-CDD8CC95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D486-E6C9-4869-9E9C-0798ADEA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799B5-F568-440C-A500-FE3129C0C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E4438-24A2-487E-B58B-2C32825F9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36199-5E8D-47A9-A5F3-AA1E016B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B257B-A64F-4D72-991E-A34957DF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E2D5-7AB5-4D01-89A9-5F1A7704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C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2C8D86A-8381-4855-A396-A41ADD6AA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36"/>
            <a:ext cx="12529820" cy="783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6449E-BA84-4C14-B212-0AEEF5A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7738-F72F-4398-B1B3-6F4BA3E6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1AF3-6A24-4A29-B4C4-E0AB588B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5092-C774-4E2E-8D9B-D8DF22AB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9090-FE63-47E0-805A-7FAD72B3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8FC13-BE27-45C4-84D9-D1DCFB0CA6A4}"/>
              </a:ext>
            </a:extLst>
          </p:cNvPr>
          <p:cNvSpPr/>
          <p:nvPr userDrawn="1"/>
        </p:nvSpPr>
        <p:spPr>
          <a:xfrm>
            <a:off x="-80393" y="-1"/>
            <a:ext cx="6176394" cy="6857999"/>
          </a:xfrm>
          <a:prstGeom prst="rect">
            <a:avLst/>
          </a:prstGeom>
          <a:solidFill>
            <a:srgbClr val="19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icker Script" panose="03000506000000020002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9CB8F1-83A5-4A8B-A18C-2695A02E61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881" y="0"/>
            <a:ext cx="6151881" cy="38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65084-3E1D-4712-9597-905C06033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52438"/>
            <a:ext cx="12529820" cy="7831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A29C4-258B-42DB-B6EC-4FDBDE0712D9}"/>
              </a:ext>
            </a:extLst>
          </p:cNvPr>
          <p:cNvSpPr txBox="1"/>
          <p:nvPr userDrawn="1"/>
        </p:nvSpPr>
        <p:spPr>
          <a:xfrm>
            <a:off x="1158948" y="434513"/>
            <a:ext cx="990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rella" pitchFamily="2" charset="0"/>
              </a:rPr>
              <a:t>We Can Know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35 Light" panose="020B0402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8FD8A-A915-44BD-8A92-AD2CBCC376FD}"/>
              </a:ext>
            </a:extLst>
          </p:cNvPr>
          <p:cNvSpPr/>
          <p:nvPr userDrawn="1"/>
        </p:nvSpPr>
        <p:spPr>
          <a:xfrm>
            <a:off x="2647506" y="1932164"/>
            <a:ext cx="6949075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3886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6F30-AD12-45A2-A317-A89D679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CF4D-D299-4452-84B9-924414D7B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70783-1884-432B-8D46-47939DB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4D288-3A49-4982-97B1-50022DFE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9EA6D-482D-48BC-A1A5-8598660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F232B-136E-4621-91B6-3FE55FEE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2B1D-2E0D-4210-B273-061092C4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E3CAF-C63A-494D-A837-524C6444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BAF1-0FAE-4B5A-9208-265779CD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8144B-0360-488D-895C-62A72560B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1835A-4CC7-4747-876F-2D3202FF3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1EA98-9205-4C41-A22E-3D9286C9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E2492-C08D-44E7-B48C-23322C8F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217D2-FCE2-4AF8-9451-FBC5B84F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15EE-0EF9-48E6-8A1D-407D0546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15B73-128C-44AA-B052-697CA848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9A723-49F5-40D3-932D-F410496C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76C86-EDAF-4D5D-BE31-CAE64303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BDDD8-385C-4BB5-86AF-368C061D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C5EC6-D793-4204-AC14-D86541E1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84579-A3EA-46A8-A5CE-2EC3D259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D6EF-CF6F-448B-A377-F163AE13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C4677-C956-4B1F-BE99-AF6EAFCB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18946-31CC-4F89-8DDD-081EA25A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86408-FFF8-47BA-B3B8-BB310268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A2762-9A7C-4721-A1AF-B8BFFCAA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7367-2FE2-4D17-A28B-6B847663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34E5-BF28-487E-B01D-DA2F8DE3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9735E-188A-42D1-A47C-60E461587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CF3B6-C959-4D8D-956B-446AF5C0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76617-D398-435B-BACF-4B614AA1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9509-2F2D-453D-9604-407232EA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EFEFA-5F10-4787-A8EA-D658C109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9DA96-AA07-4CFB-9405-09EE1EB3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B8D22-A357-4517-823A-89D3E0EB0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2E073-0F29-4F15-B781-F24C63F9A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D5B1-6BDE-46C8-B290-BD5FBF73E7D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3F83-ABE9-49F8-85F7-9AD126787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B621-A125-4B34-85C4-231E7D60B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C276-7350-4EBD-BF89-CD4E08F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0988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5AF537-61DD-4033-A53C-7B33291504AA}"/>
              </a:ext>
            </a:extLst>
          </p:cNvPr>
          <p:cNvSpPr/>
          <p:nvPr/>
        </p:nvSpPr>
        <p:spPr>
          <a:xfrm>
            <a:off x="-114300" y="5448803"/>
            <a:ext cx="6693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An overview of 1 John</a:t>
            </a:r>
            <a:endParaRPr lang="en-US" sz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6772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C62CA2-D564-4B94-830E-3126027E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-18507"/>
            <a:ext cx="6096000" cy="687650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2:3-6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John 14:15; 15:10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2:29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3:4-8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3:24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7EB8B7B-23D5-4B10-98E0-2E4DCC514C87}"/>
              </a:ext>
            </a:extLst>
          </p:cNvPr>
          <p:cNvSpPr txBox="1">
            <a:spLocks/>
          </p:cNvSpPr>
          <p:nvPr/>
        </p:nvSpPr>
        <p:spPr>
          <a:xfrm>
            <a:off x="-80393" y="3459478"/>
            <a:ext cx="6176393" cy="3417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keep his commands</a:t>
            </a:r>
            <a:endParaRPr lang="en-US" sz="1200" dirty="0">
              <a:latin typeface="Crushed" panose="020E050600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8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6BB2ED-315D-4DBD-A977-4B4B715704C1}"/>
              </a:ext>
            </a:extLst>
          </p:cNvPr>
          <p:cNvSpPr txBox="1"/>
          <p:nvPr/>
        </p:nvSpPr>
        <p:spPr>
          <a:xfrm>
            <a:off x="59961" y="1852684"/>
            <a:ext cx="1202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b="1" dirty="0">
              <a:latin typeface="Avenir LT Std 35 Light" panose="020B04020202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C62CA2-D564-4B94-830E-3126027E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2 </a:t>
            </a:r>
            <a:r>
              <a:rPr lang="en-US" sz="3200" b="1" dirty="0" err="1">
                <a:latin typeface="Avenir LT Std 35 Light" panose="020B0402020203020204" pitchFamily="34" charset="0"/>
              </a:rPr>
              <a:t>Thes</a:t>
            </a:r>
            <a:r>
              <a:rPr lang="en-US" sz="3200" b="1" dirty="0">
                <a:latin typeface="Avenir LT Std 35 Light" panose="020B0402020203020204" pitchFamily="34" charset="0"/>
              </a:rPr>
              <a:t>. 2:9-17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2:18-24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latin typeface="Avenir LT Std 35 Light" panose="020B0402020203020204" pitchFamily="34" charset="0"/>
              </a:rPr>
              <a:t>1 Jn. 4:6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3388-1B96-4352-9796-631B4DEE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393" y="3459478"/>
            <a:ext cx="6176393" cy="3417026"/>
          </a:xfrm>
        </p:spPr>
        <p:txBody>
          <a:bodyPr lIns="0" tIns="0" rIns="0" bIns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keep his commands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know the truth</a:t>
            </a:r>
            <a:endParaRPr lang="en-US" sz="1200" dirty="0">
              <a:latin typeface="Crushed" panose="020E050600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77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C62CA2-D564-4B94-830E-3126027E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1 Jn. 3:1-3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Heb. 6:17-20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3388-1B96-4352-9796-631B4DEE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393" y="3459478"/>
            <a:ext cx="6176393" cy="3417026"/>
          </a:xfrm>
        </p:spPr>
        <p:txBody>
          <a:bodyPr lIns="0" tIns="0" rIns="0" bIns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keep his commands</a:t>
            </a:r>
            <a:b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know the truth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embrace our hope</a:t>
            </a:r>
            <a:endParaRPr lang="en-US" sz="1200" dirty="0">
              <a:latin typeface="Crushed" panose="020E050600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33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C62CA2-D564-4B94-830E-3126027E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1 Jn. 3:13-16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1 Jn. 3:18-19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1 Jn. 4:13-16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nl-NL" sz="3200" b="1" dirty="0">
                <a:latin typeface="Avenir LT Std 35 Light" panose="020B0402020203020204" pitchFamily="34" charset="0"/>
              </a:rPr>
              <a:t>1 Jn. 4:19-21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573388-1B96-4352-9796-631B4DEE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393" y="3459478"/>
            <a:ext cx="6176393" cy="3417026"/>
          </a:xfrm>
        </p:spPr>
        <p:txBody>
          <a:bodyPr lIns="0" tIns="0" rIns="0" bIns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keep his commands</a:t>
            </a:r>
            <a:b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strive to know the truth</a:t>
            </a:r>
            <a:b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srgbClr val="C8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embrace our hope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shed" panose="020E0506000000020003" pitchFamily="34" charset="0"/>
                <a:ea typeface="+mn-ea"/>
                <a:cs typeface="+mn-cs"/>
              </a:rPr>
              <a:t>if we love the brethren</a:t>
            </a:r>
            <a:endParaRPr lang="en-US" sz="1200" dirty="0">
              <a:latin typeface="Crushed" panose="020E050600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4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35BC0CC4-97FA-4B8D-88F4-C3DC1FC0682B}"/>
              </a:ext>
            </a:extLst>
          </p:cNvPr>
          <p:cNvSpPr txBox="1">
            <a:spLocks/>
          </p:cNvSpPr>
          <p:nvPr/>
        </p:nvSpPr>
        <p:spPr>
          <a:xfrm>
            <a:off x="1320799" y="2635077"/>
            <a:ext cx="7687733" cy="4114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Eaves OT" pitchFamily="50" charset="0"/>
                <a:ea typeface="+mn-ea"/>
                <a:cs typeface="+mn-cs"/>
              </a:rPr>
              <a:t>If we strive to keep his commands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Eaves OT" pitchFamily="50" charset="0"/>
                <a:ea typeface="+mn-ea"/>
                <a:cs typeface="+mn-cs"/>
              </a:rPr>
              <a:t>If we strive to know the truth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Eaves OT" pitchFamily="50" charset="0"/>
                <a:ea typeface="+mn-ea"/>
                <a:cs typeface="+mn-cs"/>
              </a:rPr>
              <a:t>If we embrace our hope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rs Eaves OT" pitchFamily="50" charset="0"/>
                <a:ea typeface="+mn-ea"/>
                <a:cs typeface="+mn-cs"/>
              </a:rPr>
              <a:t>If we love the brethren</a:t>
            </a:r>
            <a:endParaRPr lang="en-US" sz="4000" dirty="0">
              <a:latin typeface="Mrs Eaves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7560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5649</TotalTime>
  <Words>112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Mrs Eaves OT</vt:lpstr>
      <vt:lpstr>Clicker Script</vt:lpstr>
      <vt:lpstr>Crushed</vt:lpstr>
      <vt:lpstr>Calibri</vt:lpstr>
      <vt:lpstr>Avenir LT Std 35 Light</vt:lpstr>
      <vt:lpstr>Arial</vt:lpstr>
      <vt:lpstr>Aurella</vt:lpstr>
      <vt:lpstr>Monotype Corsiva</vt:lpstr>
      <vt:lpstr>Calibri Light</vt:lpstr>
      <vt:lpstr>Office Theme</vt:lpstr>
      <vt:lpstr>PowerPoint Presentation</vt:lpstr>
      <vt:lpstr>PowerPoint Presentation</vt:lpstr>
      <vt:lpstr>PowerPoint Presentation</vt:lpstr>
      <vt:lpstr>If we strive to keep his commands If we strive to know the truth</vt:lpstr>
      <vt:lpstr>If we strive to keep his commands If we strive to know the truth If we embrace our hope</vt:lpstr>
      <vt:lpstr>If we strive to keep his commands If we strive to know the truth If we embrace our hope if we love the brethren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Stilts</dc:creator>
  <cp:lastModifiedBy>Kevin Stilts</cp:lastModifiedBy>
  <cp:revision>24</cp:revision>
  <dcterms:created xsi:type="dcterms:W3CDTF">2019-05-11T15:27:47Z</dcterms:created>
  <dcterms:modified xsi:type="dcterms:W3CDTF">2019-05-19T11:34:42Z</dcterms:modified>
</cp:coreProperties>
</file>