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56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8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1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04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1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6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16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3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96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1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6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88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23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37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5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3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77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6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3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0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21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60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70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4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66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46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4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6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2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03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1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7F9F-BB14-4C82-A18E-F119A281624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C3A9-C59B-4389-876A-865DA75E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7F9F-BB14-4C82-A18E-F119A2816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C3A9-C59B-4389-876A-865DA75E42A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7F9F-BB14-4C82-A18E-F119A28162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C3A9-C59B-4389-876A-865DA75E4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4419600" cy="27432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Our Shepherds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019800"/>
            <a:ext cx="6096000" cy="838199"/>
          </a:xfrm>
        </p:spPr>
        <p:txBody>
          <a:bodyPr>
            <a:no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10:1-5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0"/>
            <a:ext cx="91617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" y="0"/>
            <a:ext cx="4132580" cy="28194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Them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vv. 3, 16, 27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28601"/>
            <a:ext cx="3429000" cy="2895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20:32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Thess. 5:14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Titus 1:9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Heb. 13:17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0"/>
            <a:ext cx="91617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" y="0"/>
            <a:ext cx="4132580" cy="28194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Them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vv. 4, 5, 27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28600"/>
            <a:ext cx="3429000" cy="35051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Cor. 11:1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Peter 5:1-4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Heb. 13:7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Tim. 3:2-7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Titus 1:6-9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" y="0"/>
            <a:ext cx="91617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" y="0"/>
            <a:ext cx="4132580" cy="28194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Them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vv. 4, 5, 14-15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1"/>
            <a:ext cx="4191000" cy="2895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Heb. 13:24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Thess. 5:12-13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Tim. 5:17-18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Tim. 5:19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PowerPoint Presentation</vt:lpstr>
      <vt:lpstr>Supporting Our Shepherds</vt:lpstr>
      <vt:lpstr>Hear Them  vv. 3, 16, 27</vt:lpstr>
      <vt:lpstr>Follow Them  vv. 4, 5, 27</vt:lpstr>
      <vt:lpstr>Know Them  vv. 4, 5, 14-15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8</cp:revision>
  <dcterms:created xsi:type="dcterms:W3CDTF">2019-11-07T16:53:17Z</dcterms:created>
  <dcterms:modified xsi:type="dcterms:W3CDTF">2019-11-10T23:09:49Z</dcterms:modified>
</cp:coreProperties>
</file>