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9" r:id="rId5"/>
    <p:sldId id="263" r:id="rId6"/>
    <p:sldId id="265" r:id="rId7"/>
    <p:sldId id="266" r:id="rId8"/>
    <p:sldId id="26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36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8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4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2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46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76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86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19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92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48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17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6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89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78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91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77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81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91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80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9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71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02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0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45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93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37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54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85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54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31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4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96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3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434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878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16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058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88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2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5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7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4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3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4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0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6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84BE1-E93B-47FA-99C7-4A8C74F440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46A2E-39D3-4FCD-B918-781F0CB79C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1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84BE1-E93B-47FA-99C7-4A8C74F44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46A2E-39D3-4FCD-B918-781F0CB79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3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" y="0"/>
            <a:ext cx="91533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00" y="0"/>
            <a:ext cx="91448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Obstacles in Evangelism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5866" y="1600200"/>
            <a:ext cx="4110934" cy="31242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Overcoming Common Obstacles</a:t>
            </a:r>
          </a:p>
        </p:txBody>
      </p:sp>
    </p:spTree>
    <p:extLst>
      <p:ext uri="{BB962C8B-B14F-4D97-AF65-F5344CB8AC3E}">
        <p14:creationId xmlns:p14="http://schemas.microsoft.com/office/powerpoint/2010/main" val="7469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8991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-1"/>
            <a:ext cx="5943600" cy="1689915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Overcoming Obstacles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Constant, Fervent Prayer</a:t>
            </a:r>
          </a:p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Acts 4:29-31</a:t>
            </a:r>
          </a:p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Colossians 4:2-4</a:t>
            </a:r>
          </a:p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 Thessalonians 5:17, 25</a:t>
            </a:r>
          </a:p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 Thessalonians 3:1-2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8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Obstacles in Evangelism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8991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-1"/>
            <a:ext cx="5943600" cy="1689915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Overcoming Obstacles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3152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Get into God’s Word</a:t>
            </a:r>
          </a:p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Psalm 1:1-2</a:t>
            </a:r>
          </a:p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Psalm 63:6-8</a:t>
            </a:r>
          </a:p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Psalm 119:15-16, 23-24, 47-48, 97-100, 148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8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Obstacles in Evangelism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8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8991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-1"/>
            <a:ext cx="5943600" cy="1689915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Overcoming Obstacles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Trust in God and His Word</a:t>
            </a:r>
          </a:p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Romans 1:16-17</a:t>
            </a:r>
          </a:p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 Corinthians 3:5-9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8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Obstacles in Evangelism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9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048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66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Book Antiqua</vt:lpstr>
      <vt:lpstr>Calibri</vt:lpstr>
      <vt:lpstr>Lucida Bright</vt:lpstr>
      <vt:lpstr>1_Office Theme</vt:lpstr>
      <vt:lpstr>2_Office Theme</vt:lpstr>
      <vt:lpstr>3_Office Theme</vt:lpstr>
      <vt:lpstr>4_Office Theme</vt:lpstr>
      <vt:lpstr>PowerPoint Presentation</vt:lpstr>
      <vt:lpstr>Obstacles in Evangelism</vt:lpstr>
      <vt:lpstr>Overcoming Obstacles</vt:lpstr>
      <vt:lpstr>Overcoming Obstacles</vt:lpstr>
      <vt:lpstr>Overcoming Obstacles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Kevin Stilts</cp:lastModifiedBy>
  <cp:revision>15</cp:revision>
  <dcterms:created xsi:type="dcterms:W3CDTF">2019-10-31T15:07:47Z</dcterms:created>
  <dcterms:modified xsi:type="dcterms:W3CDTF">2019-11-04T02:57:57Z</dcterms:modified>
</cp:coreProperties>
</file>