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58" r:id="rId6"/>
    <p:sldId id="256" r:id="rId7"/>
    <p:sldId id="260" r:id="rId8"/>
    <p:sldId id="261" r:id="rId9"/>
    <p:sldId id="262" r:id="rId10"/>
    <p:sldId id="259" r:id="rId11"/>
    <p:sldId id="263" r:id="rId12"/>
    <p:sldId id="265" r:id="rId13"/>
    <p:sldId id="266" r:id="rId14"/>
    <p:sldId id="267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44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15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50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984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689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745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043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652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73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448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437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078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7460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844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028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9469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2762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8861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3194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3923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5480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017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287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3652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2788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7913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077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4810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9911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2808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394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6715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402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564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5094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7935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8379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7547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4851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1545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43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6317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249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39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092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9327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7878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2163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2058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1882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923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22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107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18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1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84BE1-E93B-47FA-99C7-4A8C74F440A4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46A2E-39D3-4FCD-B918-781F0CB79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7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84BE1-E93B-47FA-99C7-4A8C74F440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46A2E-39D3-4FCD-B918-781F0CB79CA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705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84BE1-E93B-47FA-99C7-4A8C74F440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46A2E-39D3-4FCD-B918-781F0CB79CA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36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84BE1-E93B-47FA-99C7-4A8C74F440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46A2E-39D3-4FCD-B918-781F0CB79CA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314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84BE1-E93B-47FA-99C7-4A8C74F440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46A2E-39D3-4FCD-B918-781F0CB79C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339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82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89915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-1"/>
            <a:ext cx="5943600" cy="1689915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Overcoming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Obstacles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Trust in God and His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Word</a:t>
            </a: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Romans 1:16-17</a:t>
            </a:r>
          </a:p>
          <a:p>
            <a:pPr marL="0" indent="0" algn="ctr"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 Corinthians 3:5-9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689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" y="0"/>
            <a:ext cx="2743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Obstacles in Evangelism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799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0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0" y="0"/>
            <a:ext cx="91533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00" y="0"/>
            <a:ext cx="91448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Obstacles in Evangelism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5866" y="1600200"/>
            <a:ext cx="4110934" cy="3124200"/>
          </a:xfrm>
        </p:spPr>
        <p:txBody>
          <a:bodyPr>
            <a:noAutofit/>
          </a:bodyPr>
          <a:lstStyle/>
          <a:p>
            <a:pPr algn="r"/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Identifying Common Obstacles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8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89915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-1"/>
            <a:ext cx="5943600" cy="1689915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Common Obstacles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Lack of Knowledge</a:t>
            </a:r>
          </a:p>
          <a:p>
            <a:pPr marL="0" indent="0" algn="ctr"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Hebrews 5:11-14</a:t>
            </a:r>
          </a:p>
          <a:p>
            <a:pPr marL="0" indent="0" algn="ctr"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Colossians 1:3-6, 9-10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689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" y="0"/>
            <a:ext cx="2743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Obstacles in Evangelism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4899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89915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-1"/>
            <a:ext cx="5943600" cy="1689915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Common Obstacles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Lack of Conviction</a:t>
            </a:r>
          </a:p>
          <a:p>
            <a:pPr marL="0" indent="0" algn="ctr"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Acts 4:18-20</a:t>
            </a:r>
          </a:p>
          <a:p>
            <a:pPr marL="0" indent="0" algn="ctr"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Acts 8:1-4</a:t>
            </a:r>
          </a:p>
          <a:p>
            <a:pPr marL="0" indent="0" algn="ctr"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 Thessalonians 1:5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689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" y="3984"/>
            <a:ext cx="2743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Obstacles in Evangelism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8499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89915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-1"/>
            <a:ext cx="5943600" cy="1689915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Common Obstacles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Lack of Courage</a:t>
            </a:r>
          </a:p>
          <a:p>
            <a:pPr marL="0" indent="0" algn="ctr"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 Timothy 1:6-8</a:t>
            </a:r>
          </a:p>
          <a:p>
            <a:pPr marL="0" indent="0" algn="ctr"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John 14:27; 16:33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689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" y="3984"/>
            <a:ext cx="2743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Obstacles in Evangelism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479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0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0" y="0"/>
            <a:ext cx="91533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00" y="0"/>
            <a:ext cx="91448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Obstacles in Evangelism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5866" y="1600200"/>
            <a:ext cx="4110934" cy="3124200"/>
          </a:xfrm>
        </p:spPr>
        <p:txBody>
          <a:bodyPr>
            <a:noAutofit/>
          </a:bodyPr>
          <a:lstStyle/>
          <a:p>
            <a:pPr algn="r"/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Overcoming Common Obstacles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90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89915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-1"/>
            <a:ext cx="5943600" cy="1689915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Overcoming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Obstacles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Constant, Fervent Prayer</a:t>
            </a: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Acts 4:29-31</a:t>
            </a:r>
          </a:p>
          <a:p>
            <a:pPr marL="0" indent="0" algn="ctr"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Colossians 4:2-4</a:t>
            </a:r>
          </a:p>
          <a:p>
            <a:pPr marL="0" indent="0" algn="ctr"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 Thessalonians 5:17, 25</a:t>
            </a:r>
          </a:p>
          <a:p>
            <a:pPr marL="0" indent="0" algn="ctr"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 Thessalonians 3:1-2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689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" y="0"/>
            <a:ext cx="2743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Obstacles in Evangelism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98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89915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-1"/>
            <a:ext cx="5943600" cy="1689915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Overcoming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Obstacles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7315200" cy="4068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Get into God’s Word</a:t>
            </a: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Psalm 1:1-2</a:t>
            </a:r>
          </a:p>
          <a:p>
            <a:pPr marL="0" indent="0" algn="ctr"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Psalm 63:6-8</a:t>
            </a:r>
          </a:p>
          <a:p>
            <a:pPr marL="0" indent="0" algn="ctr"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Psalm 119:15-16, 23-24, 47-48, 97-100, 148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689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" y="0"/>
            <a:ext cx="2743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Obstacles in Evangelism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082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116</Words>
  <Application>Microsoft Office PowerPoint</Application>
  <PresentationFormat>On-screen Show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Office Theme</vt:lpstr>
      <vt:lpstr>1_Office Theme</vt:lpstr>
      <vt:lpstr>2_Office Theme</vt:lpstr>
      <vt:lpstr>3_Office Theme</vt:lpstr>
      <vt:lpstr>4_Office Theme</vt:lpstr>
      <vt:lpstr>PowerPoint Presentation</vt:lpstr>
      <vt:lpstr>Obstacles in Evangelism</vt:lpstr>
      <vt:lpstr>Common Obstacles</vt:lpstr>
      <vt:lpstr>Common Obstacles</vt:lpstr>
      <vt:lpstr>Common Obstacles</vt:lpstr>
      <vt:lpstr>PowerPoint Presentation</vt:lpstr>
      <vt:lpstr>Obstacles in Evangelism</vt:lpstr>
      <vt:lpstr>Overcoming Obstacles</vt:lpstr>
      <vt:lpstr>Overcoming Obstacles</vt:lpstr>
      <vt:lpstr>Overcoming Obstacles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 Holman</dc:creator>
  <cp:lastModifiedBy>Jacob Holman</cp:lastModifiedBy>
  <cp:revision>14</cp:revision>
  <dcterms:created xsi:type="dcterms:W3CDTF">2019-10-31T15:07:47Z</dcterms:created>
  <dcterms:modified xsi:type="dcterms:W3CDTF">2019-11-01T16:20:32Z</dcterms:modified>
</cp:coreProperties>
</file>