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8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1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6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20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3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3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89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39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2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6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94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66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7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3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4B08-ABAD-4038-A913-E04A345F0B3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1482-EFB9-454F-BF63-1B471F37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4B08-ABAD-4038-A913-E04A345F0B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1482-EFB9-454F-BF63-1B471F37A1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3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1"/>
            <a:ext cx="9143999" cy="686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5715000"/>
            <a:ext cx="64008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103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8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u"/>
      </p:transition>
    </mc:Choice>
    <mc:Fallback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"/>
            <a:ext cx="6629400" cy="174770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Bless the Lord for His Lovingkindness (1-5)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Bless God</a:t>
            </a:r>
          </a:p>
          <a:p>
            <a:r>
              <a:rPr lang="en-US" b="1" dirty="0" smtClean="0"/>
              <a:t>Personally – “O </a:t>
            </a:r>
            <a:r>
              <a:rPr lang="en-US" b="1" u="sng" dirty="0" smtClean="0"/>
              <a:t>MY</a:t>
            </a:r>
            <a:r>
              <a:rPr lang="en-US" b="1" dirty="0" smtClean="0"/>
              <a:t> soul”</a:t>
            </a:r>
          </a:p>
          <a:p>
            <a:r>
              <a:rPr lang="en-US" b="1" dirty="0" smtClean="0"/>
              <a:t>Spiritually – “O my </a:t>
            </a:r>
            <a:r>
              <a:rPr lang="en-US" b="1" u="sng" dirty="0" smtClean="0"/>
              <a:t>SOUL</a:t>
            </a:r>
            <a:r>
              <a:rPr lang="en-US" b="1" dirty="0" smtClean="0"/>
              <a:t>”</a:t>
            </a:r>
          </a:p>
          <a:p>
            <a:r>
              <a:rPr lang="en-US" b="1" dirty="0" smtClean="0"/>
              <a:t>Completely – “</a:t>
            </a:r>
            <a:r>
              <a:rPr lang="en-US" b="1" u="sng" dirty="0" smtClean="0"/>
              <a:t>ALL</a:t>
            </a:r>
            <a:r>
              <a:rPr lang="en-US" b="1" dirty="0" smtClean="0"/>
              <a:t> that is within me”</a:t>
            </a:r>
          </a:p>
          <a:p>
            <a:r>
              <a:rPr lang="en-US" b="1" dirty="0" smtClean="0"/>
              <a:t>Constantly – “</a:t>
            </a:r>
            <a:r>
              <a:rPr lang="en-US" b="1" u="sng" dirty="0" smtClean="0"/>
              <a:t>FORGET</a:t>
            </a:r>
            <a:r>
              <a:rPr lang="en-US" b="1" dirty="0" smtClean="0"/>
              <a:t> </a:t>
            </a:r>
            <a:r>
              <a:rPr lang="en-US" b="1" u="sng" dirty="0" smtClean="0"/>
              <a:t>NONE</a:t>
            </a:r>
            <a:r>
              <a:rPr lang="en-US" b="1" dirty="0" smtClean="0"/>
              <a:t> of His benefits”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33397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3836" y="1378376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103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7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"/>
            <a:ext cx="6629400" cy="174770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Bless the Lord for His Lovingkindness (1-5)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Benefits from the Lord</a:t>
            </a:r>
          </a:p>
          <a:p>
            <a:r>
              <a:rPr lang="en-US" b="1" dirty="0" smtClean="0"/>
              <a:t>Pardons our iniquities</a:t>
            </a:r>
          </a:p>
          <a:p>
            <a:r>
              <a:rPr lang="en-US" b="1" dirty="0" smtClean="0"/>
              <a:t>Heals our diseases</a:t>
            </a:r>
          </a:p>
          <a:p>
            <a:r>
              <a:rPr lang="en-US" b="1" dirty="0" smtClean="0"/>
              <a:t>Redeems our lives from the pit</a:t>
            </a:r>
          </a:p>
          <a:p>
            <a:r>
              <a:rPr lang="en-US" b="1" dirty="0" smtClean="0"/>
              <a:t>Crowns us with lovingkindness and compassion</a:t>
            </a:r>
          </a:p>
          <a:p>
            <a:r>
              <a:rPr lang="en-US" b="1" dirty="0" smtClean="0"/>
              <a:t>Satisfies us with good things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33397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3836" y="1378376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103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0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"/>
            <a:ext cx="6629400" cy="174770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Lord’s Lovingkindness and Our Sins (6-14)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r>
              <a:rPr lang="en-US" b="1" dirty="0" smtClean="0"/>
              <a:t>He is just and righteous, especially toward the “oppressed”!</a:t>
            </a:r>
          </a:p>
          <a:p>
            <a:r>
              <a:rPr lang="en-US" b="1" dirty="0" smtClean="0"/>
              <a:t>He hasn’t dealt with us “according to our sins” nor has He “rewarded us according to our iniquities”!</a:t>
            </a:r>
          </a:p>
          <a:p>
            <a:r>
              <a:rPr lang="en-US" b="1" dirty="0" smtClean="0"/>
              <a:t>He gives us life – eternal life – by forgiving our sins and removing them </a:t>
            </a:r>
            <a:r>
              <a:rPr lang="en-US" b="1" u="sng" dirty="0" smtClean="0"/>
              <a:t>FAR</a:t>
            </a:r>
            <a:r>
              <a:rPr lang="en-US" b="1" dirty="0" smtClean="0"/>
              <a:t> from us!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33397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3836" y="1378376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103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4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"/>
            <a:ext cx="6629400" cy="174770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Lord’s Everlasting Lovingkindness  (15-18)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419600"/>
          </a:xfrm>
        </p:spPr>
        <p:txBody>
          <a:bodyPr/>
          <a:lstStyle/>
          <a:p>
            <a:r>
              <a:rPr lang="en-US" b="1" dirty="0" smtClean="0"/>
              <a:t>In contrast to our brief lives, the Lord is eternal and His lovingkindness is “from everlasting to everlasting”; we can count on it!</a:t>
            </a:r>
          </a:p>
          <a:p>
            <a:r>
              <a:rPr lang="en-US" b="1" dirty="0" smtClean="0"/>
              <a:t>Those who reject His covenant and commandments cannot expect to receive His lovingkindness; but those who do, can!</a:t>
            </a:r>
          </a:p>
          <a:p>
            <a:r>
              <a:rPr lang="en-US" b="1" dirty="0" smtClean="0"/>
              <a:t>What a promise! What motivation for us to revere Him!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33397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3836" y="1378376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103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7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"/>
            <a:ext cx="6629400" cy="174770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All Are Invited to Bless the Lord (19-22)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r>
              <a:rPr lang="en-US" b="1" dirty="0" smtClean="0"/>
              <a:t>David invites all of God’s creation – in heaven and on earth, physical and spiritual beings – to join him in blessing the Lord</a:t>
            </a:r>
          </a:p>
          <a:p>
            <a:r>
              <a:rPr lang="en-US" b="1" dirty="0" smtClean="0"/>
              <a:t>David ends where he began: by blessing the Lord from and with his soul!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33397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3836" y="1378376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103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1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274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PowerPoint Presentation</vt:lpstr>
      <vt:lpstr>Bless the Lord for His Lovingkindness (1-5)</vt:lpstr>
      <vt:lpstr>Bless the Lord for His Lovingkindness (1-5)</vt:lpstr>
      <vt:lpstr>The Lord’s Lovingkindness and Our Sins (6-14)</vt:lpstr>
      <vt:lpstr>The Lord’s Everlasting Lovingkindness  (15-18)</vt:lpstr>
      <vt:lpstr>All Are Invited to Bless the Lord (19-22)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6</cp:revision>
  <dcterms:created xsi:type="dcterms:W3CDTF">2019-11-08T15:21:35Z</dcterms:created>
  <dcterms:modified xsi:type="dcterms:W3CDTF">2019-11-08T20:29:18Z</dcterms:modified>
</cp:coreProperties>
</file>