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9" r:id="rId3"/>
    <p:sldId id="271" r:id="rId4"/>
    <p:sldId id="277" r:id="rId5"/>
    <p:sldId id="279" r:id="rId6"/>
    <p:sldId id="278" r:id="rId7"/>
    <p:sldId id="280" r:id="rId8"/>
    <p:sldId id="281" r:id="rId9"/>
    <p:sldId id="272" r:id="rId10"/>
    <p:sldId id="282" r:id="rId11"/>
    <p:sldId id="283" r:id="rId12"/>
    <p:sldId id="284" r:id="rId13"/>
    <p:sldId id="285" r:id="rId14"/>
    <p:sldId id="28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36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1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5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5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1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2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8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0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8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6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3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9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4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25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"/>
            <a:ext cx="6400800" cy="2057558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Husbands must lead and love their wives 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(vv. 23, 25-30, 33a)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How?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As Christ leads His church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He is a servant leader, always leading His followers in His Father’s will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Necessary Actions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5:22-33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For Marriage</a:t>
            </a:r>
          </a:p>
        </p:txBody>
      </p:sp>
    </p:spTree>
    <p:extLst>
      <p:ext uri="{BB962C8B-B14F-4D97-AF65-F5344CB8AC3E}">
        <p14:creationId xmlns:p14="http://schemas.microsoft.com/office/powerpoint/2010/main" val="27340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"/>
            <a:ext cx="6400800" cy="2057558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Husbands must lead and love their wives 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(vv. 23, 25-30, 33a)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How?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He gave Himself for us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He set us apart for His purpose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He cleansed us from sin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He made us glorious, holy, blameless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Necessary Actions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5:22-33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For Marriage</a:t>
            </a:r>
          </a:p>
        </p:txBody>
      </p:sp>
    </p:spTree>
    <p:extLst>
      <p:ext uri="{BB962C8B-B14F-4D97-AF65-F5344CB8AC3E}">
        <p14:creationId xmlns:p14="http://schemas.microsoft.com/office/powerpoint/2010/main" val="38906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"/>
            <a:ext cx="6400800" cy="2057558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Husbands must lead and love their wives 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(vv. 23, 25-30, 33a)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3611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Sacrifice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Protection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Provision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Nourish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Cherish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Necessary Actions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5:22-33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For Marriage</a:t>
            </a:r>
          </a:p>
        </p:txBody>
      </p:sp>
    </p:spTree>
    <p:extLst>
      <p:ext uri="{BB962C8B-B14F-4D97-AF65-F5344CB8AC3E}">
        <p14:creationId xmlns:p14="http://schemas.microsoft.com/office/powerpoint/2010/main" val="165861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"/>
            <a:ext cx="6400800" cy="2057558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Husbands must lead and love their wives 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(vv. 23, 25-30, 33a)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361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Colossians 3:19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 Peter 3:7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Necessary Actions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5:22-33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For Marriage</a:t>
            </a:r>
          </a:p>
        </p:txBody>
      </p:sp>
    </p:spTree>
    <p:extLst>
      <p:ext uri="{BB962C8B-B14F-4D97-AF65-F5344CB8AC3E}">
        <p14:creationId xmlns:p14="http://schemas.microsoft.com/office/powerpoint/2010/main" val="313559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"/>
            <a:ext cx="6400800" cy="2057558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Husbands must lead and love their wives 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(vv. 23, 25-30, 33a)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3611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Make decisions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Consider how your decisions affect her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Learn her “love language” and regularly express 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Necessary Actions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5:22-33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For Marriage</a:t>
            </a:r>
          </a:p>
        </p:txBody>
      </p:sp>
    </p:spTree>
    <p:extLst>
      <p:ext uri="{BB962C8B-B14F-4D97-AF65-F5344CB8AC3E}">
        <p14:creationId xmlns:p14="http://schemas.microsoft.com/office/powerpoint/2010/main" val="322748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5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9143999" cy="685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28600"/>
            <a:ext cx="7315200" cy="2286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5715000"/>
            <a:ext cx="6400799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5:22-33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819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For Marriage</a:t>
            </a:r>
          </a:p>
        </p:txBody>
      </p:sp>
    </p:spTree>
    <p:extLst>
      <p:ext uri="{BB962C8B-B14F-4D97-AF65-F5344CB8AC3E}">
        <p14:creationId xmlns:p14="http://schemas.microsoft.com/office/powerpoint/2010/main" val="109700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"/>
            <a:ext cx="6400800" cy="2057558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Wives must submit to and respect their husbands (vv. 22-24, 33b)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361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Colossians 3:18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Titus 2:5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 Peter 3:1-2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Necessary Actions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5:22-33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For Marriage</a:t>
            </a:r>
          </a:p>
        </p:txBody>
      </p:sp>
    </p:spTree>
    <p:extLst>
      <p:ext uri="{BB962C8B-B14F-4D97-AF65-F5344CB8AC3E}">
        <p14:creationId xmlns:p14="http://schemas.microsoft.com/office/powerpoint/2010/main" val="313115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"/>
            <a:ext cx="6400800" cy="2057558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Wives must submit to and respect their husbands (vv. 22-24, 33b)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What does it mean? 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“To obey; to submit to one’s control; to yield to one’s admonition or advice” (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Thayer’s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Necessary Actions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5:22-33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For Marriage</a:t>
            </a:r>
          </a:p>
        </p:txBody>
      </p:sp>
    </p:spTree>
    <p:extLst>
      <p:ext uri="{BB962C8B-B14F-4D97-AF65-F5344CB8AC3E}">
        <p14:creationId xmlns:p14="http://schemas.microsoft.com/office/powerpoint/2010/main" val="38979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"/>
            <a:ext cx="6400800" cy="2057558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Wives must submit to and respect their husbands (vv. 22-24, 33b)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Why?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The husband is the spiritual head of the wife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Necessary Actions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5:22-33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For Marriage</a:t>
            </a:r>
          </a:p>
        </p:txBody>
      </p:sp>
    </p:spTree>
    <p:extLst>
      <p:ext uri="{BB962C8B-B14F-4D97-AF65-F5344CB8AC3E}">
        <p14:creationId xmlns:p14="http://schemas.microsoft.com/office/powerpoint/2010/main" val="112300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"/>
            <a:ext cx="6400800" cy="2057558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Wives must submit to and respect their husbands (vv. 22-24, 33b)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3611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How? 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“As to the Lord”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“In everything”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Necessary Actions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5:22-33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For Marriage</a:t>
            </a:r>
          </a:p>
        </p:txBody>
      </p:sp>
    </p:spTree>
    <p:extLst>
      <p:ext uri="{BB962C8B-B14F-4D97-AF65-F5344CB8AC3E}">
        <p14:creationId xmlns:p14="http://schemas.microsoft.com/office/powerpoint/2010/main" val="166366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"/>
            <a:ext cx="6400800" cy="2057558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Wives must submit to and respect their husbands (vv. 22-24, 33b)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361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 Peter 3:5-6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Genesis 18:12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Necessary Actions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5:22-33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For Marriage</a:t>
            </a:r>
          </a:p>
        </p:txBody>
      </p:sp>
    </p:spTree>
    <p:extLst>
      <p:ext uri="{BB962C8B-B14F-4D97-AF65-F5344CB8AC3E}">
        <p14:creationId xmlns:p14="http://schemas.microsoft.com/office/powerpoint/2010/main" val="27847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"/>
            <a:ext cx="6400800" cy="2057558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Wives must submit to and respect their husbands (vv. 22-24, 33b)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4038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Inform him of big or small decisions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Don’t complain or gossip about his leadership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Praise and thank him for his headship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Necessary Actions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5:22-33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For Marriage</a:t>
            </a:r>
          </a:p>
        </p:txBody>
      </p:sp>
    </p:spTree>
    <p:extLst>
      <p:ext uri="{BB962C8B-B14F-4D97-AF65-F5344CB8AC3E}">
        <p14:creationId xmlns:p14="http://schemas.microsoft.com/office/powerpoint/2010/main" val="7466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"/>
            <a:ext cx="6400800" cy="2057558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Husbands must lead and love their wives 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(vv. 23, 25-30, 33a)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3611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Why?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It’s God’s order for marriage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Necessary Actions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5:22-33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For Marriage</a:t>
            </a:r>
          </a:p>
        </p:txBody>
      </p:sp>
    </p:spTree>
    <p:extLst>
      <p:ext uri="{BB962C8B-B14F-4D97-AF65-F5344CB8AC3E}">
        <p14:creationId xmlns:p14="http://schemas.microsoft.com/office/powerpoint/2010/main" val="24409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497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Lucida Bright</vt:lpstr>
      <vt:lpstr>1_Office Theme</vt:lpstr>
      <vt:lpstr>PowerPoint Presentation</vt:lpstr>
      <vt:lpstr>About My Father’s Will</vt:lpstr>
      <vt:lpstr>Wives must submit to and respect their husbands (vv. 22-24, 33b)</vt:lpstr>
      <vt:lpstr>Wives must submit to and respect their husbands (vv. 22-24, 33b)</vt:lpstr>
      <vt:lpstr>Wives must submit to and respect their husbands (vv. 22-24, 33b)</vt:lpstr>
      <vt:lpstr>Wives must submit to and respect their husbands (vv. 22-24, 33b)</vt:lpstr>
      <vt:lpstr>Wives must submit to and respect their husbands (vv. 22-24, 33b)</vt:lpstr>
      <vt:lpstr>Wives must submit to and respect their husbands (vv. 22-24, 33b)</vt:lpstr>
      <vt:lpstr>Husbands must lead and love their wives  (vv. 23, 25-30, 33a)</vt:lpstr>
      <vt:lpstr>Husbands must lead and love their wives  (vv. 23, 25-30, 33a)</vt:lpstr>
      <vt:lpstr>Husbands must lead and love their wives  (vv. 23, 25-30, 33a)</vt:lpstr>
      <vt:lpstr>Husbands must lead and love their wives  (vv. 23, 25-30, 33a)</vt:lpstr>
      <vt:lpstr>Husbands must lead and love their wives  (vv. 23, 25-30, 33a)</vt:lpstr>
      <vt:lpstr>Husbands must lead and love their wives  (vv. 23, 25-30, 33a)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</dc:creator>
  <cp:lastModifiedBy>Kevin Stilts</cp:lastModifiedBy>
  <cp:revision>47</cp:revision>
  <dcterms:created xsi:type="dcterms:W3CDTF">2019-02-02T01:26:43Z</dcterms:created>
  <dcterms:modified xsi:type="dcterms:W3CDTF">2019-11-17T18:09:58Z</dcterms:modified>
</cp:coreProperties>
</file>