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0" r:id="rId4"/>
    <p:sldId id="273" r:id="rId5"/>
    <p:sldId id="274" r:id="rId6"/>
    <p:sldId id="270" r:id="rId7"/>
    <p:sldId id="275" r:id="rId8"/>
    <p:sldId id="276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936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1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5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5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1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2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8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0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8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6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3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89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4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93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9143999" cy="685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228600"/>
            <a:ext cx="7315200" cy="22860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5715000"/>
            <a:ext cx="6400799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5:22-33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819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For Marriage</a:t>
            </a:r>
          </a:p>
        </p:txBody>
      </p:sp>
    </p:spTree>
    <p:extLst>
      <p:ext uri="{BB962C8B-B14F-4D97-AF65-F5344CB8AC3E}">
        <p14:creationId xmlns:p14="http://schemas.microsoft.com/office/powerpoint/2010/main" val="266332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88"/>
            <a:ext cx="2743200" cy="685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"/>
            <a:ext cx="5943600" cy="2057558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“As to the Lord”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(vv. 22, 23, 24, 25, 29)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514600"/>
            <a:ext cx="5943600" cy="3611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 wife’s subjection to her husband is “as to the Lord” (v. 22), following the example of the church’s subjection “to Christ” (v. 24)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274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Critical Concepts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0" y="1657449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5:22-33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For Marriage</a:t>
            </a:r>
          </a:p>
        </p:txBody>
      </p:sp>
    </p:spTree>
    <p:extLst>
      <p:ext uri="{BB962C8B-B14F-4D97-AF65-F5344CB8AC3E}">
        <p14:creationId xmlns:p14="http://schemas.microsoft.com/office/powerpoint/2010/main" val="22400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88"/>
            <a:ext cx="2743200" cy="685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"/>
            <a:ext cx="5943600" cy="2057558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“As to the Lord”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(vv. 22, 23, 24, 25, 29)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514600"/>
            <a:ext cx="5943600" cy="41148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 husband’s headship of his wife is “as Christ also is the head of the church” (v. 23)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His love for her is “just as Christ also loved the church” (v. 25)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His nourishing and cherishing her is “just as Christ also does the church” (v. 29)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274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Critical Concepts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57449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5:22-33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For Marriage</a:t>
            </a:r>
          </a:p>
        </p:txBody>
      </p:sp>
    </p:spTree>
    <p:extLst>
      <p:ext uri="{BB962C8B-B14F-4D97-AF65-F5344CB8AC3E}">
        <p14:creationId xmlns:p14="http://schemas.microsoft.com/office/powerpoint/2010/main" val="400056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88"/>
            <a:ext cx="2743200" cy="685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"/>
            <a:ext cx="5943600" cy="2057558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“As to the Lord”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(vv. 22, 23, 24, 25, 29)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514600"/>
            <a:ext cx="5943600" cy="3611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Recognizing Him as THE head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Following His will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Treating our spouse as we would treat Him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274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Critical Concepts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57449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5:22-33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For Marriage</a:t>
            </a:r>
          </a:p>
        </p:txBody>
      </p:sp>
    </p:spTree>
    <p:extLst>
      <p:ext uri="{BB962C8B-B14F-4D97-AF65-F5344CB8AC3E}">
        <p14:creationId xmlns:p14="http://schemas.microsoft.com/office/powerpoint/2010/main" val="372775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88"/>
            <a:ext cx="2743200" cy="685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"/>
            <a:ext cx="5943600" cy="2057558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“Become one flesh”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(v. 31)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514600"/>
            <a:ext cx="5943600" cy="3611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Matthew 19:4-5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Mark 10:6-8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274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Critical Concepts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57449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5:22-33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For Marriage</a:t>
            </a:r>
          </a:p>
        </p:txBody>
      </p:sp>
    </p:spTree>
    <p:extLst>
      <p:ext uri="{BB962C8B-B14F-4D97-AF65-F5344CB8AC3E}">
        <p14:creationId xmlns:p14="http://schemas.microsoft.com/office/powerpoint/2010/main" val="46619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88"/>
            <a:ext cx="2743200" cy="685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"/>
            <a:ext cx="5943600" cy="2057558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“Become one flesh”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(v. 31)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514600"/>
            <a:ext cx="5943600" cy="3611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TWO people become ONE…in purpose, thought, action, body, spirit!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274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Critical Concepts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57449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5:22-33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For Marriage</a:t>
            </a:r>
          </a:p>
        </p:txBody>
      </p:sp>
    </p:spTree>
    <p:extLst>
      <p:ext uri="{BB962C8B-B14F-4D97-AF65-F5344CB8AC3E}">
        <p14:creationId xmlns:p14="http://schemas.microsoft.com/office/powerpoint/2010/main" val="67246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88"/>
            <a:ext cx="2743200" cy="6856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"/>
            <a:ext cx="5943600" cy="2057558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“Become one flesh”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(v. 31)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514600"/>
            <a:ext cx="5943600" cy="3611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Set shared “life” goals and work on them together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Share special activities together</a:t>
            </a: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Do one thing a month for your spouse that he/she likes that you don’t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274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Critical Concepts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57449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5:22-33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For Marriage</a:t>
            </a:r>
          </a:p>
        </p:txBody>
      </p:sp>
    </p:spTree>
    <p:extLst>
      <p:ext uri="{BB962C8B-B14F-4D97-AF65-F5344CB8AC3E}">
        <p14:creationId xmlns:p14="http://schemas.microsoft.com/office/powerpoint/2010/main" val="163407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257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</TotalTime>
  <Words>330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Georgia</vt:lpstr>
      <vt:lpstr>Lucida Bright</vt:lpstr>
      <vt:lpstr>1_Office Theme</vt:lpstr>
      <vt:lpstr>PowerPoint Presentation</vt:lpstr>
      <vt:lpstr>About My Father’s Will</vt:lpstr>
      <vt:lpstr>“As to the Lord”  (vv. 22, 23, 24, 25, 29)</vt:lpstr>
      <vt:lpstr>“As to the Lord”  (vv. 22, 23, 24, 25, 29)</vt:lpstr>
      <vt:lpstr>“As to the Lord”  (vv. 22, 23, 24, 25, 29)</vt:lpstr>
      <vt:lpstr>“Become one flesh”  (v. 31)</vt:lpstr>
      <vt:lpstr>“Become one flesh”  (v. 31)</vt:lpstr>
      <vt:lpstr>“Become one flesh”  (v. 31)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</dc:creator>
  <cp:lastModifiedBy>Kevin Stilts</cp:lastModifiedBy>
  <cp:revision>46</cp:revision>
  <dcterms:created xsi:type="dcterms:W3CDTF">2019-02-02T01:26:43Z</dcterms:created>
  <dcterms:modified xsi:type="dcterms:W3CDTF">2019-11-17T18:09:38Z</dcterms:modified>
</cp:coreProperties>
</file>