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56" r:id="rId4"/>
    <p:sldId id="258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037B-8234-4E08-A77E-403736E6316D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C533-F92C-49A5-A411-628550B88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775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037B-8234-4E08-A77E-403736E6316D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C533-F92C-49A5-A411-628550B88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663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037B-8234-4E08-A77E-403736E6316D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C533-F92C-49A5-A411-628550B88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219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037B-8234-4E08-A77E-403736E6316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C533-F92C-49A5-A411-628550B8889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804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037B-8234-4E08-A77E-403736E6316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C533-F92C-49A5-A411-628550B8889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3112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037B-8234-4E08-A77E-403736E6316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C533-F92C-49A5-A411-628550B8889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3752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037B-8234-4E08-A77E-403736E6316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C533-F92C-49A5-A411-628550B8889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92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037B-8234-4E08-A77E-403736E6316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C533-F92C-49A5-A411-628550B8889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7287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037B-8234-4E08-A77E-403736E6316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C533-F92C-49A5-A411-628550B8889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7965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037B-8234-4E08-A77E-403736E6316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C533-F92C-49A5-A411-628550B8889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6710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037B-8234-4E08-A77E-403736E6316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C533-F92C-49A5-A411-628550B8889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927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037B-8234-4E08-A77E-403736E6316D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C533-F92C-49A5-A411-628550B88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2365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037B-8234-4E08-A77E-403736E6316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C533-F92C-49A5-A411-628550B8889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7227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037B-8234-4E08-A77E-403736E6316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C533-F92C-49A5-A411-628550B8889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48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037B-8234-4E08-A77E-403736E6316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C533-F92C-49A5-A411-628550B8889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74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037B-8234-4E08-A77E-403736E6316D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C533-F92C-49A5-A411-628550B88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58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037B-8234-4E08-A77E-403736E6316D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C533-F92C-49A5-A411-628550B88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57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037B-8234-4E08-A77E-403736E6316D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C533-F92C-49A5-A411-628550B88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919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037B-8234-4E08-A77E-403736E6316D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C533-F92C-49A5-A411-628550B88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692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037B-8234-4E08-A77E-403736E6316D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C533-F92C-49A5-A411-628550B88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51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037B-8234-4E08-A77E-403736E6316D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C533-F92C-49A5-A411-628550B88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388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037B-8234-4E08-A77E-403736E6316D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C533-F92C-49A5-A411-628550B88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659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9037B-8234-4E08-A77E-403736E6316D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6C533-F92C-49A5-A411-628550B88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9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9037B-8234-4E08-A77E-403736E6316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6C533-F92C-49A5-A411-628550B8889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975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74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" y="0"/>
            <a:ext cx="914032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65852"/>
            <a:ext cx="8229600" cy="1470025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“Seed” Promise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1714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7305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0"/>
            <a:ext cx="5486400" cy="18288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“Seed” Promise Given</a:t>
            </a:r>
            <a:endParaRPr lang="en-US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057400"/>
            <a:ext cx="5486400" cy="4068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12:1-3</a:t>
            </a:r>
          </a:p>
          <a:p>
            <a:pPr marL="0" indent="0" algn="ctr">
              <a:buNone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13:14-18</a:t>
            </a:r>
          </a:p>
          <a:p>
            <a:pPr marL="0" indent="0" algn="ctr">
              <a:buNone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15:1-5</a:t>
            </a:r>
          </a:p>
          <a:p>
            <a:pPr marL="0" indent="0" algn="ctr">
              <a:buNone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17:1-8</a:t>
            </a:r>
          </a:p>
          <a:p>
            <a:pPr marL="0" indent="0" algn="ctr">
              <a:buNone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22:15-18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38188"/>
            <a:ext cx="2730500" cy="205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1143000"/>
            <a:ext cx="27305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The “Seed” Promise</a:t>
            </a:r>
          </a:p>
        </p:txBody>
      </p:sp>
    </p:spTree>
    <p:extLst>
      <p:ext uri="{BB962C8B-B14F-4D97-AF65-F5344CB8AC3E}">
        <p14:creationId xmlns:p14="http://schemas.microsoft.com/office/powerpoint/2010/main" val="4290556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7305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0"/>
            <a:ext cx="5486400" cy="18288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“Seed” Promise Fulfilled</a:t>
            </a:r>
            <a:endParaRPr lang="en-US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0500" y="2057400"/>
            <a:ext cx="6413500" cy="4068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4:13-25</a:t>
            </a:r>
          </a:p>
          <a:p>
            <a:pPr marL="0" indent="0" algn="ctr">
              <a:buNone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Galatians 3:6-9, 16, 26-29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38188"/>
            <a:ext cx="2730500" cy="205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1143000"/>
            <a:ext cx="27305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prstClr val="white"/>
                </a:solidFill>
              </a:rPr>
              <a:t>The “Seed” Promise</a:t>
            </a:r>
          </a:p>
        </p:txBody>
      </p:sp>
    </p:spTree>
    <p:extLst>
      <p:ext uri="{BB962C8B-B14F-4D97-AF65-F5344CB8AC3E}">
        <p14:creationId xmlns:p14="http://schemas.microsoft.com/office/powerpoint/2010/main" val="406126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11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45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1_Office Theme</vt:lpstr>
      <vt:lpstr>PowerPoint Presentation</vt:lpstr>
      <vt:lpstr>The “Seed” Promise</vt:lpstr>
      <vt:lpstr>The “Seed” Promise Given</vt:lpstr>
      <vt:lpstr>The “Seed” Promise Fulfilled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Holman</dc:creator>
  <cp:lastModifiedBy>Jake</cp:lastModifiedBy>
  <cp:revision>3</cp:revision>
  <dcterms:created xsi:type="dcterms:W3CDTF">2019-10-24T19:49:53Z</dcterms:created>
  <dcterms:modified xsi:type="dcterms:W3CDTF">2019-10-26T20:22:14Z</dcterms:modified>
</cp:coreProperties>
</file>