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8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0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42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577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11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816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0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885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814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64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5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2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80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371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46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4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9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1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3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36BA-267A-468E-82B1-86BD3605DE6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930-862C-4254-88FC-077DC460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8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36BA-267A-468E-82B1-86BD3605DE6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F4930-862C-4254-88FC-077DC460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1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36BA-267A-468E-82B1-86BD3605D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F4930-862C-4254-88FC-077DC460F12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7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Pictures of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7315200" cy="1752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SALVATION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28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Pictures 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SALVATION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Jews on Pentecost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2:37-41)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9464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Pictures 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SALVATION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Jews on Pentecost (Acts 2:37-41)</a:t>
            </a:r>
          </a:p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Samaritans and Simon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8:12-13)</a:t>
            </a:r>
          </a:p>
        </p:txBody>
      </p:sp>
    </p:spTree>
    <p:extLst>
      <p:ext uri="{BB962C8B-B14F-4D97-AF65-F5344CB8AC3E}">
        <p14:creationId xmlns:p14="http://schemas.microsoft.com/office/powerpoint/2010/main" val="280780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Pictures 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SALVATION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Jews on Pentecost (Acts 2:37-41)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Samaritans and Simon (Acts 8:12-13)</a:t>
            </a:r>
          </a:p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Ethiopian Eunuch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8:35-39)</a:t>
            </a:r>
          </a:p>
        </p:txBody>
      </p:sp>
    </p:spTree>
    <p:extLst>
      <p:ext uri="{BB962C8B-B14F-4D97-AF65-F5344CB8AC3E}">
        <p14:creationId xmlns:p14="http://schemas.microsoft.com/office/powerpoint/2010/main" val="409496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Pictures 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SALVATION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Jews on Pentecost (Acts 2:37-41)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Samaritans and Simon (Acts 8:12-13)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Ethiopian Eunuch (Acts 8:35-39)</a:t>
            </a:r>
          </a:p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Cornelius and 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Household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10:44-48)</a:t>
            </a:r>
          </a:p>
        </p:txBody>
      </p:sp>
    </p:spTree>
    <p:extLst>
      <p:ext uri="{BB962C8B-B14F-4D97-AF65-F5344CB8AC3E}">
        <p14:creationId xmlns:p14="http://schemas.microsoft.com/office/powerpoint/2010/main" val="154711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Pictures 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SALVATION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Jews on Pentecost (Acts 2:37-41)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Samaritans and Simon (Acts 8:12-13)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Ethiopian Eunuch (Acts 8:35-39)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Cornelius 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His Household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(Acts 10:44-48)</a:t>
            </a:r>
          </a:p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Jailer and 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Household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16:29-34)</a:t>
            </a:r>
          </a:p>
        </p:txBody>
      </p:sp>
    </p:spTree>
    <p:extLst>
      <p:ext uri="{BB962C8B-B14F-4D97-AF65-F5344CB8AC3E}">
        <p14:creationId xmlns:p14="http://schemas.microsoft.com/office/powerpoint/2010/main" val="37792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6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118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PowerPoint Presentation</vt:lpstr>
      <vt:lpstr>Pictures of</vt:lpstr>
      <vt:lpstr>Pictures of SALVATION</vt:lpstr>
      <vt:lpstr>Pictures of SALVATION</vt:lpstr>
      <vt:lpstr>Pictures of SALVATION</vt:lpstr>
      <vt:lpstr>Pictures of SALVATION</vt:lpstr>
      <vt:lpstr>Pictures of SALVATION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4</cp:revision>
  <dcterms:created xsi:type="dcterms:W3CDTF">2019-10-09T18:34:04Z</dcterms:created>
  <dcterms:modified xsi:type="dcterms:W3CDTF">2019-10-10T16:27:51Z</dcterms:modified>
</cp:coreProperties>
</file>