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1" r:id="rId5"/>
    <p:sldId id="263" r:id="rId6"/>
    <p:sldId id="265" r:id="rId7"/>
    <p:sldId id="266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3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0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1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93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37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95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3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7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77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25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2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96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36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6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5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4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3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5889-237B-4589-945F-BC3282B83D2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F90A-E151-4B8E-841D-97E91497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5889-237B-4589-945F-BC3282B83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F90A-E151-4B8E-841D-97E9149707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5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1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3651"/>
            <a:ext cx="3505200" cy="388415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Jesus and Prayer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650" y="1373650"/>
            <a:ext cx="4316523" cy="38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71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0" y="1646236"/>
            <a:ext cx="2286000" cy="5211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858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Jesus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6400800" cy="4144963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10:21 – to praise His Father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11:41-42 – to thank His Father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17:1-2a – to show trust in and dependence on His Father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17:2b, 9, 11, 15, 17, 20-21, 24 – to pray for His disciples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0" y="25146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Jesus and Prayer</a:t>
            </a:r>
          </a:p>
        </p:txBody>
      </p:sp>
    </p:spTree>
    <p:extLst>
      <p:ext uri="{BB962C8B-B14F-4D97-AF65-F5344CB8AC3E}">
        <p14:creationId xmlns:p14="http://schemas.microsoft.com/office/powerpoint/2010/main" val="89889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0" y="1646236"/>
            <a:ext cx="2286000" cy="5211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858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Jesus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6400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14:22-23 – He “went up on the MOUNTAIN BY HIMSELF to pray”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1:32-35 – He “went away to a SECLUDED place, and was praying”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5:15-16 – Jesus “would often SLIP AWAY to the WILDERNESS and pray”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0" y="25146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Jesus and Prayer</a:t>
            </a:r>
          </a:p>
        </p:txBody>
      </p:sp>
    </p:spTree>
    <p:extLst>
      <p:ext uri="{BB962C8B-B14F-4D97-AF65-F5344CB8AC3E}">
        <p14:creationId xmlns:p14="http://schemas.microsoft.com/office/powerpoint/2010/main" val="35144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0" y="1646236"/>
            <a:ext cx="2286000" cy="5211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858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Jesus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6400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HIS DISCIPLES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9:28 – three of His closest apostles were present when He prayed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11:1 – the disciples observed Jesus praying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0" y="25146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Jesus and Prayer</a:t>
            </a:r>
          </a:p>
        </p:txBody>
      </p:sp>
    </p:spTree>
    <p:extLst>
      <p:ext uri="{BB962C8B-B14F-4D97-AF65-F5344CB8AC3E}">
        <p14:creationId xmlns:p14="http://schemas.microsoft.com/office/powerpoint/2010/main" val="31932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0" y="1646236"/>
            <a:ext cx="2286000" cy="5211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858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Jesus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6400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CROWD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9:16; John 6:11 – in a crowd of thousands, Jesus prayed</a:t>
            </a:r>
          </a:p>
          <a:p>
            <a:r>
              <a:rPr lang="en-US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12:27-29 – as a great crowd gathered in Jerusalem, Jesus prayed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0" y="25146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Jesus and Prayer</a:t>
            </a:r>
          </a:p>
        </p:txBody>
      </p:sp>
    </p:spTree>
    <p:extLst>
      <p:ext uri="{BB962C8B-B14F-4D97-AF65-F5344CB8AC3E}">
        <p14:creationId xmlns:p14="http://schemas.microsoft.com/office/powerpoint/2010/main" val="10128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7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Goudy Old Style</vt:lpstr>
      <vt:lpstr>Office Theme</vt:lpstr>
      <vt:lpstr>1_Office Theme</vt:lpstr>
      <vt:lpstr>PowerPoint Presentation</vt:lpstr>
      <vt:lpstr>Jesus and Prayer</vt:lpstr>
      <vt:lpstr>WHY Jesus Prayed</vt:lpstr>
      <vt:lpstr>WHERE Jesus Prayed</vt:lpstr>
      <vt:lpstr>WHERE Jesus Prayed</vt:lpstr>
      <vt:lpstr>WHERE Jesus Prayed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Kevin Stilts</cp:lastModifiedBy>
  <cp:revision>23</cp:revision>
  <dcterms:created xsi:type="dcterms:W3CDTF">2019-10-02T15:51:58Z</dcterms:created>
  <dcterms:modified xsi:type="dcterms:W3CDTF">2019-10-07T21:11:39Z</dcterms:modified>
</cp:coreProperties>
</file>