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72" r:id="rId5"/>
    <p:sldId id="273" r:id="rId6"/>
    <p:sldId id="274" r:id="rId7"/>
    <p:sldId id="275" r:id="rId8"/>
    <p:sldId id="277" r:id="rId9"/>
    <p:sldId id="278" r:id="rId10"/>
    <p:sldId id="276" r:id="rId11"/>
    <p:sldId id="279" r:id="rId12"/>
    <p:sldId id="280" r:id="rId13"/>
    <p:sldId id="281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Submit to Christ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When we genuinely obey our employer’s rules and instructions, we do so “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to Christ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…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fearing the Lord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” (Ephesians 6:5; Colossians 3:22)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When we work heartily for our employer, we do so “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slaves of Christ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…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for the Lord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” (Ephesians 6:6; Colossians 3:23)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Submit to Christ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When we render good service to our employer, we do so “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as to the Lord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” (Ephesians 6:7), knowing “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it is the Lord Christ whom [we] serve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” (Colossians 3:24)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4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Submit to Christ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When we treat employees gently and fairly, we do so “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knowing that both their Master and [ours] is in heaven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”, and He will judge us justly one day (Ephesians 6:9; Colossians 4:1)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2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Submit to Christ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Colossians 3:24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“knowing that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from the Lord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you will receive the reward of the inheritance.”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NASU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4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3999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8600"/>
            <a:ext cx="7315200" cy="2286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943600"/>
            <a:ext cx="8229599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6:5-9; Colossians 3:22-4:1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the Workplace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Show Honor and Respect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Timothy 6:1-2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0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Show Honor and Respect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Employee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Sincere submission, respectful obedience to the employer’s rules and orders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Please the employer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Have an agreeable disposition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towards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the employer (Titus 2:9)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Show Honor and Respect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Employer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Humility and gentleness toward employees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Treating employees justly, fairly, impartially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4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Show Honor and Respect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Matthew 7:12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“In everything, therefore, treat people the same way you want them to treat you, for this is the Law and the Prophets.”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NASU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9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Work Hard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Employee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Give the employer more than mere “external service” or “eyeservice”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Give the employer true, whole-hearted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 what is “good” for the employer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Work Hard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Employee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Work “heartily”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Don’t steal things from the employer (Titus 2:10)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1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the Workplace Is That I…</a:t>
            </a:r>
            <a:endParaRPr lang="en-US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Work Hard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Employer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“Do the same things to them”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Work hard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Be honest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Don’t steal from employees, superiors or the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491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About My Father’s Will</vt:lpstr>
      <vt:lpstr>My Father’s Will in the Workplace Is That I…</vt:lpstr>
      <vt:lpstr>My Father’s Will in the Workplace Is That I…</vt:lpstr>
      <vt:lpstr>My Father’s Will in the Workplace Is That I…</vt:lpstr>
      <vt:lpstr>My Father’s Will in the Workplace Is That I…</vt:lpstr>
      <vt:lpstr>My Father’s Will in the Workplace Is That I…</vt:lpstr>
      <vt:lpstr>My Father’s Will in the Workplace Is That I…</vt:lpstr>
      <vt:lpstr>My Father’s Will in the Workplace Is That I…</vt:lpstr>
      <vt:lpstr>My Father’s Will in the Workplace Is That I…</vt:lpstr>
      <vt:lpstr>My Father’s Will in the Workplace Is That I…</vt:lpstr>
      <vt:lpstr>My Father’s Will in the Workplace Is That I…</vt:lpstr>
      <vt:lpstr>My Father’s Will in the Workplace Is That I…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Jacob Holman</cp:lastModifiedBy>
  <cp:revision>45</cp:revision>
  <dcterms:created xsi:type="dcterms:W3CDTF">2019-02-02T01:26:43Z</dcterms:created>
  <dcterms:modified xsi:type="dcterms:W3CDTF">2019-09-27T19:01:04Z</dcterms:modified>
</cp:coreProperties>
</file>