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4" r:id="rId4"/>
    <p:sldId id="265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3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8229599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2:11-25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Suffering</a:t>
            </a:r>
          </a:p>
        </p:txBody>
      </p:sp>
    </p:spTree>
    <p:extLst>
      <p:ext uri="{BB962C8B-B14F-4D97-AF65-F5344CB8AC3E}">
        <p14:creationId xmlns:p14="http://schemas.microsoft.com/office/powerpoint/2010/main" val="28836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Suffering Is That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Serve, Love and Honor God and Man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16-17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5:13-15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6:6-10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Romans 13:7-10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Suffering Is That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Follow Christ’s Example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21-25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Isaiah 53:7, 9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Matthew 26:59-68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Mark 15:16-20, 29-32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Luke 23:34, 46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432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72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Lucida Bright</vt:lpstr>
      <vt:lpstr>1_Office Theme</vt:lpstr>
      <vt:lpstr>PowerPoint Presentation</vt:lpstr>
      <vt:lpstr>About My Father’s Will</vt:lpstr>
      <vt:lpstr>My Father’s Will in Suffering Is That I…</vt:lpstr>
      <vt:lpstr>My Father’s Will in Suffering Is That I…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Kevin Stilts</cp:lastModifiedBy>
  <cp:revision>56</cp:revision>
  <dcterms:created xsi:type="dcterms:W3CDTF">2019-02-02T01:26:43Z</dcterms:created>
  <dcterms:modified xsi:type="dcterms:W3CDTF">2019-10-20T18:04:09Z</dcterms:modified>
</cp:coreProperties>
</file>