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6" r:id="rId3"/>
    <p:sldId id="260" r:id="rId4"/>
    <p:sldId id="261" r:id="rId5"/>
    <p:sldId id="258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0" d="100"/>
          <a:sy n="90" d="100"/>
        </p:scale>
        <p:origin x="936" y="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4077C-C1BB-44C4-8B3C-9A2E4024B95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10/20/2019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F32D9-F554-41F4-AF36-73F8FC3C982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49159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4077C-C1BB-44C4-8B3C-9A2E4024B95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10/20/2019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F32D9-F554-41F4-AF36-73F8FC3C982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78592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4077C-C1BB-44C4-8B3C-9A2E4024B95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10/20/2019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F32D9-F554-41F4-AF36-73F8FC3C982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79545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4077C-C1BB-44C4-8B3C-9A2E4024B95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10/20/2019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F32D9-F554-41F4-AF36-73F8FC3C982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86166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4077C-C1BB-44C4-8B3C-9A2E4024B95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10/20/2019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F32D9-F554-41F4-AF36-73F8FC3C982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54290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4077C-C1BB-44C4-8B3C-9A2E4024B95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10/20/2019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F32D9-F554-41F4-AF36-73F8FC3C982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50865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4077C-C1BB-44C4-8B3C-9A2E4024B95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10/20/2019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F32D9-F554-41F4-AF36-73F8FC3C982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6904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4077C-C1BB-44C4-8B3C-9A2E4024B95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10/20/2019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F32D9-F554-41F4-AF36-73F8FC3C982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23856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4077C-C1BB-44C4-8B3C-9A2E4024B95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10/20/2019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F32D9-F554-41F4-AF36-73F8FC3C982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83646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4077C-C1BB-44C4-8B3C-9A2E4024B95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10/20/2019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F32D9-F554-41F4-AF36-73F8FC3C982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67341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4077C-C1BB-44C4-8B3C-9A2E4024B95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10/20/2019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F32D9-F554-41F4-AF36-73F8FC3C982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78992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64077C-C1BB-44C4-8B3C-9A2E4024B95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10/20/2019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1F32D9-F554-41F4-AF36-73F8FC3C982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72437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30935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16"/>
            <a:ext cx="9143999" cy="6853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399" y="228600"/>
            <a:ext cx="7315200" cy="2286000"/>
          </a:xfrm>
        </p:spPr>
        <p:txBody>
          <a:bodyPr>
            <a:normAutofit/>
          </a:bodyPr>
          <a:lstStyle/>
          <a:p>
            <a:r>
              <a:rPr lang="en-US" sz="6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About My Father’s Will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5943600"/>
            <a:ext cx="8229599" cy="914400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Peter 2:11-25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4400" y="2819400"/>
            <a:ext cx="7315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In Suffering</a:t>
            </a:r>
          </a:p>
        </p:txBody>
      </p:sp>
    </p:spTree>
    <p:extLst>
      <p:ext uri="{BB962C8B-B14F-4D97-AF65-F5344CB8AC3E}">
        <p14:creationId xmlns:p14="http://schemas.microsoft.com/office/powerpoint/2010/main" val="2663322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5" presetID="16" presetClass="entr" presetSubtype="37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588"/>
            <a:ext cx="9144000" cy="20559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2743200" cy="20559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1800" y="1"/>
            <a:ext cx="5943600" cy="2057558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002060"/>
                </a:solidFill>
                <a:latin typeface="Georgia" panose="02040502050405020303" pitchFamily="18" charset="0"/>
              </a:rPr>
              <a:t>My Father’s Will in Suffering Is That I…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14600"/>
            <a:ext cx="8229600" cy="38862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Behave Before the World</a:t>
            </a:r>
          </a:p>
          <a:p>
            <a:pPr marL="0" indent="0" algn="ctr">
              <a:buNone/>
            </a:pP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vv. 11-12, 15</a:t>
            </a:r>
          </a:p>
          <a:p>
            <a:pPr marL="0" indent="0" algn="ctr">
              <a:buNone/>
            </a:pP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Bright" panose="02040602050505020304" pitchFamily="18" charset="0"/>
            </a:endParaRPr>
          </a:p>
          <a:p>
            <a:pPr marL="0" indent="0" algn="ctr">
              <a:buNone/>
            </a:pP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Matthew 5:10-16</a:t>
            </a:r>
          </a:p>
          <a:p>
            <a:pPr marL="0" indent="0" algn="ctr">
              <a:buNone/>
            </a:pP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Philippians 2:14-16</a:t>
            </a:r>
          </a:p>
          <a:p>
            <a:pPr marL="0" indent="0" algn="ctr">
              <a:buNone/>
            </a:pP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1 Peter 3:16; 4:1-4</a:t>
            </a:r>
          </a:p>
        </p:txBody>
      </p:sp>
      <p:sp>
        <p:nvSpPr>
          <p:cNvPr id="7" name="Rectangle 6"/>
          <p:cNvSpPr/>
          <p:nvPr/>
        </p:nvSpPr>
        <p:spPr>
          <a:xfrm>
            <a:off x="228600" y="54114"/>
            <a:ext cx="22859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About My Father’s Will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24009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588"/>
            <a:ext cx="9144000" cy="20559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2743200" cy="20559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1800" y="1"/>
            <a:ext cx="5943600" cy="2057558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002060"/>
                </a:solidFill>
                <a:latin typeface="Georgia" panose="02040502050405020303" pitchFamily="18" charset="0"/>
              </a:rPr>
              <a:t>My Father’s Will in Suffering Is That I…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14600"/>
            <a:ext cx="8229600" cy="38862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Submit to Authority</a:t>
            </a:r>
          </a:p>
          <a:p>
            <a:pPr marL="0" indent="0" algn="ctr">
              <a:buNone/>
            </a:pP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vv. 13-14, 18-20</a:t>
            </a:r>
          </a:p>
          <a:p>
            <a:pPr marL="0" indent="0" algn="ctr">
              <a:buNone/>
            </a:pP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Bright" panose="02040602050505020304" pitchFamily="18" charset="0"/>
            </a:endParaRPr>
          </a:p>
          <a:p>
            <a:pPr marL="0" indent="0" algn="ctr">
              <a:buNone/>
            </a:pP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Romans 13:1-7</a:t>
            </a:r>
          </a:p>
          <a:p>
            <a:pPr marL="0" indent="0" algn="ctr">
              <a:buNone/>
            </a:pP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Ephesians 6:5-6</a:t>
            </a:r>
          </a:p>
        </p:txBody>
      </p:sp>
      <p:sp>
        <p:nvSpPr>
          <p:cNvPr id="7" name="Rectangle 6"/>
          <p:cNvSpPr/>
          <p:nvPr/>
        </p:nvSpPr>
        <p:spPr>
          <a:xfrm>
            <a:off x="228600" y="54114"/>
            <a:ext cx="22859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About My Father’s Will</a:t>
            </a:r>
            <a:endParaRPr lang="en-US" sz="2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2779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3225764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1185</TotalTime>
  <Words>65</Words>
  <Application>Microsoft Office PowerPoint</Application>
  <PresentationFormat>On-screen Show (4:3)</PresentationFormat>
  <Paragraphs>18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Georgia</vt:lpstr>
      <vt:lpstr>Lucida Bright</vt:lpstr>
      <vt:lpstr>1_Office Theme</vt:lpstr>
      <vt:lpstr>PowerPoint Presentation</vt:lpstr>
      <vt:lpstr>About My Father’s Will</vt:lpstr>
      <vt:lpstr>My Father’s Will in Suffering Is That I…</vt:lpstr>
      <vt:lpstr>My Father’s Will in Suffering Is That I…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Jake</dc:creator>
  <cp:lastModifiedBy>Kevin Stilts</cp:lastModifiedBy>
  <cp:revision>56</cp:revision>
  <dcterms:created xsi:type="dcterms:W3CDTF">2019-02-02T01:26:43Z</dcterms:created>
  <dcterms:modified xsi:type="dcterms:W3CDTF">2019-10-20T18:04:35Z</dcterms:modified>
</cp:coreProperties>
</file>