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8"/>
    <p:restoredTop sz="94713"/>
  </p:normalViewPr>
  <p:slideViewPr>
    <p:cSldViewPr snapToGrid="0" snapToObjects="1">
      <p:cViewPr varScale="1">
        <p:scale>
          <a:sx n="90" d="100"/>
          <a:sy n="90" d="100"/>
        </p:scale>
        <p:origin x="18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32581A-0819-B040-9F69-660CC061BE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6858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Cambria" charset="0"/>
          <a:ea typeface="Cambria" charset="0"/>
          <a:cs typeface="Cambria" charset="0"/>
        </a:defRPr>
      </a:lvl1pPr>
    </p:titleStyle>
    <p:bodyStyle>
      <a:lvl1pPr marL="257175" indent="-257175" algn="r" defTabSz="6858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bg1"/>
          </a:solidFill>
          <a:latin typeface="Cambria" charset="0"/>
          <a:ea typeface="Cambria" charset="0"/>
          <a:cs typeface="Cambria" charset="0"/>
        </a:defRPr>
      </a:lvl1pPr>
      <a:lvl2pPr marL="557213" indent="-214313" algn="r" defTabSz="6858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latin typeface="Cambria" charset="0"/>
          <a:ea typeface="Cambria" charset="0"/>
          <a:cs typeface="Cambria" charset="0"/>
        </a:defRPr>
      </a:lvl2pPr>
      <a:lvl3pPr marL="857250" indent="-171450" algn="r" defTabSz="6858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latin typeface="Cambria" charset="0"/>
          <a:ea typeface="Cambria" charset="0"/>
          <a:cs typeface="Cambria" charset="0"/>
        </a:defRPr>
      </a:lvl3pPr>
      <a:lvl4pPr marL="1200150" indent="-171450" algn="r" defTabSz="6858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latin typeface="Cambria" charset="0"/>
          <a:ea typeface="Cambria" charset="0"/>
          <a:cs typeface="Cambria" charset="0"/>
        </a:defRPr>
      </a:lvl4pPr>
      <a:lvl5pPr marL="1543050" indent="-171450" algn="r" defTabSz="6858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latin typeface="Cambria" charset="0"/>
          <a:ea typeface="Cambria" charset="0"/>
          <a:cs typeface="Cambria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406F9A-7E83-ED47-A73E-5905CD371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0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don’t know how to confess.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confessing, we try to hide sin. </a:t>
            </a:r>
          </a:p>
          <a:p>
            <a:pPr lvl="1"/>
            <a:r>
              <a:rPr lang="en-US" dirty="0"/>
              <a:t>Genesis 4:8–9</a:t>
            </a:r>
          </a:p>
          <a:p>
            <a:pPr lvl="1"/>
            <a:r>
              <a:rPr lang="en-US" dirty="0"/>
              <a:t>Joshua 7:19–21</a:t>
            </a:r>
          </a:p>
          <a:p>
            <a:pPr lvl="1"/>
            <a:r>
              <a:rPr lang="en-US" dirty="0"/>
              <a:t>2 Samuel 11:14–15</a:t>
            </a:r>
          </a:p>
          <a:p>
            <a:r>
              <a:rPr lang="en-US" dirty="0"/>
              <a:t>The problem is pride. </a:t>
            </a:r>
          </a:p>
          <a:p>
            <a:pPr lvl="1"/>
            <a:r>
              <a:rPr lang="en-US" dirty="0"/>
              <a:t>1 Corinthians 10:11–13</a:t>
            </a:r>
          </a:p>
        </p:txBody>
      </p:sp>
    </p:spTree>
    <p:extLst>
      <p:ext uri="{BB962C8B-B14F-4D97-AF65-F5344CB8AC3E}">
        <p14:creationId xmlns:p14="http://schemas.microsoft.com/office/powerpoint/2010/main" val="36161566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don’t know how to confess.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learn to confess. </a:t>
            </a:r>
          </a:p>
          <a:p>
            <a:pPr lvl="1"/>
            <a:r>
              <a:rPr lang="en-US" dirty="0"/>
              <a:t>Luke 18:9–14</a:t>
            </a:r>
          </a:p>
          <a:p>
            <a:pPr lvl="1"/>
            <a:r>
              <a:rPr lang="en-US" dirty="0"/>
              <a:t>Nehemiah 9:6–8, 32–36</a:t>
            </a:r>
          </a:p>
          <a:p>
            <a:pPr lvl="1"/>
            <a:r>
              <a:rPr lang="en-US" dirty="0"/>
              <a:t>Ezra 9:6–9, 10, 13</a:t>
            </a:r>
          </a:p>
        </p:txBody>
      </p:sp>
    </p:spTree>
    <p:extLst>
      <p:ext uri="{BB962C8B-B14F-4D97-AF65-F5344CB8AC3E}">
        <p14:creationId xmlns:p14="http://schemas.microsoft.com/office/powerpoint/2010/main" val="279089868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refusal to confess keeps us from </a:t>
            </a:r>
            <a:br>
              <a:rPr lang="en-US" dirty="0"/>
            </a:br>
            <a:r>
              <a:rPr lang="en-US" dirty="0"/>
              <a:t>the healing grace God offers us.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9"/>
            <a:ext cx="8229600" cy="3740230"/>
          </a:xfrm>
        </p:spPr>
        <p:txBody>
          <a:bodyPr/>
          <a:lstStyle/>
          <a:p>
            <a:r>
              <a:rPr lang="en-US" dirty="0"/>
              <a:t>We should openly confess to God. </a:t>
            </a:r>
          </a:p>
          <a:p>
            <a:pPr lvl="1"/>
            <a:r>
              <a:rPr lang="en-US" dirty="0"/>
              <a:t>1 John 1:8–2:1</a:t>
            </a:r>
          </a:p>
          <a:p>
            <a:r>
              <a:rPr lang="en-US" dirty="0"/>
              <a:t>There is no justification without </a:t>
            </a:r>
            <a:br>
              <a:rPr lang="en-US" dirty="0"/>
            </a:br>
            <a:r>
              <a:rPr lang="en-US" dirty="0"/>
              <a:t>confession.</a:t>
            </a:r>
          </a:p>
          <a:p>
            <a:pPr lvl="1"/>
            <a:r>
              <a:rPr lang="en-US" dirty="0"/>
              <a:t>1 John 1:9</a:t>
            </a:r>
          </a:p>
          <a:p>
            <a:r>
              <a:rPr lang="en-US" dirty="0"/>
              <a:t>We need to confess to one another. </a:t>
            </a:r>
          </a:p>
          <a:p>
            <a:pPr lvl="1"/>
            <a:r>
              <a:rPr lang="en-US" dirty="0"/>
              <a:t>James 5:16</a:t>
            </a:r>
          </a:p>
        </p:txBody>
      </p:sp>
    </p:spTree>
    <p:extLst>
      <p:ext uri="{BB962C8B-B14F-4D97-AF65-F5344CB8AC3E}">
        <p14:creationId xmlns:p14="http://schemas.microsoft.com/office/powerpoint/2010/main" val="80451477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59965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38</TotalTime>
  <Words>80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</vt:lpstr>
      <vt:lpstr> Black </vt:lpstr>
      <vt:lpstr>PowerPoint Presentation</vt:lpstr>
      <vt:lpstr>We don’t know how to confess. </vt:lpstr>
      <vt:lpstr>We don’t know how to confess. </vt:lpstr>
      <vt:lpstr>A refusal to confess keeps us from  the healing grace God offers us.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Terry Francis</cp:lastModifiedBy>
  <cp:revision>8</cp:revision>
  <dcterms:created xsi:type="dcterms:W3CDTF">2016-08-21T01:52:44Z</dcterms:created>
  <dcterms:modified xsi:type="dcterms:W3CDTF">2019-09-22T12:10:00Z</dcterms:modified>
</cp:coreProperties>
</file>