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9" r:id="rId5"/>
    <p:sldId id="256" r:id="rId6"/>
    <p:sldId id="257" r:id="rId7"/>
    <p:sldId id="261" r:id="rId8"/>
    <p:sldId id="263" r:id="rId9"/>
    <p:sldId id="264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8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2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4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41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71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9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53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97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422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12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9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42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17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65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87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1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44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362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86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139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108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8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695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19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582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67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066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57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67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563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834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0050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0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50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629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80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954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982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9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0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9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63436-B77B-477B-AD4D-E8D62502A65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AEB5A-0C3A-4C40-816B-DB9B7903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8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63436-B77B-477B-AD4D-E8D62502A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AEB5A-0C3A-4C40-816B-DB9B7903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78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5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63436-B77B-477B-AD4D-E8D62502A6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AEB5A-0C3A-4C40-816B-DB9B7903A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3200400"/>
          </a:xfrm>
        </p:spPr>
        <p:txBody>
          <a:bodyPr/>
          <a:lstStyle/>
          <a:p>
            <a:r>
              <a:rPr lang="en-US" b="1" dirty="0" smtClean="0">
                <a:latin typeface="Lucida Bright" panose="02040602050505020304" pitchFamily="18" charset="0"/>
              </a:rPr>
              <a:t>What Has Happened to 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KINDNESS?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87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What Is Kindness?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“Useful, virtuous, good; mild, pleasant; benevolent” (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Thayer’s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Kindness is an inner attitude AND useful, beneficial words and actions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5266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Why Should I Show Kindness?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shows me kindness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3:4-7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2:1-3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6779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Why Should I Show Kindness?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God shows me kindness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Kindness is part of the fruit of the Spirit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5:22-24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626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Who Needs Kindness?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Physical Family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2:3-5</a:t>
            </a:r>
          </a:p>
        </p:txBody>
      </p:sp>
    </p:spTree>
    <p:extLst>
      <p:ext uri="{BB962C8B-B14F-4D97-AF65-F5344CB8AC3E}">
        <p14:creationId xmlns:p14="http://schemas.microsoft.com/office/powerpoint/2010/main" val="187318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Who Needs Kindness?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My Physical Family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Spiritual Family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4:31-32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3:12-14</a:t>
            </a:r>
          </a:p>
        </p:txBody>
      </p:sp>
    </p:spTree>
    <p:extLst>
      <p:ext uri="{BB962C8B-B14F-4D97-AF65-F5344CB8AC3E}">
        <p14:creationId xmlns:p14="http://schemas.microsoft.com/office/powerpoint/2010/main" val="107391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Who Needs Kindness?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My Physical Family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My Spiritual Family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People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9:36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2:24-26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97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5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114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1_Office Theme</vt:lpstr>
      <vt:lpstr>2_Office Theme</vt:lpstr>
      <vt:lpstr>3_Office Theme</vt:lpstr>
      <vt:lpstr>PowerPoint Presentation</vt:lpstr>
      <vt:lpstr>What Has Happened to KINDNESS?</vt:lpstr>
      <vt:lpstr>What Is Kindness?</vt:lpstr>
      <vt:lpstr>Why Should I Show Kindness?</vt:lpstr>
      <vt:lpstr>Why Should I Show Kindness?</vt:lpstr>
      <vt:lpstr>Who Needs Kindness?</vt:lpstr>
      <vt:lpstr>Who Needs Kindness?</vt:lpstr>
      <vt:lpstr>Who Needs Kindness?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Jake</cp:lastModifiedBy>
  <cp:revision>6</cp:revision>
  <dcterms:created xsi:type="dcterms:W3CDTF">2019-08-28T19:19:38Z</dcterms:created>
  <dcterms:modified xsi:type="dcterms:W3CDTF">2019-08-31T14:05:22Z</dcterms:modified>
</cp:coreProperties>
</file>