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6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1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7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3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4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75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2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9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07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67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79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8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2ADB-1C6A-430D-8AE7-254C5D58C8C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C7B9-F984-4F97-848F-292CB0F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2ADB-1C6A-430D-8AE7-254C5D58C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C7B9-F984-4F97-848F-292CB0FE6E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" y="228600"/>
            <a:ext cx="9144155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231559"/>
            <a:ext cx="5943599" cy="1978241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Our Gospel Meeting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6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" y="228600"/>
            <a:ext cx="9144155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231559"/>
            <a:ext cx="5943599" cy="1368641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828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4:13-17</a:t>
            </a:r>
          </a:p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21:5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2151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PREPARATIONS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13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" y="228600"/>
            <a:ext cx="9144155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231559"/>
            <a:ext cx="5943599" cy="1368641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21" y="1828800"/>
            <a:ext cx="4495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10:23-25</a:t>
            </a:r>
          </a:p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14:19</a:t>
            </a:r>
          </a:p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14:26</a:t>
            </a:r>
          </a:p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3:15-19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2151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PREPARATIONS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8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" y="228600"/>
            <a:ext cx="9144155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231559"/>
            <a:ext cx="5943599" cy="1368641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18288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6:18-20</a:t>
            </a:r>
          </a:p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4:2-6</a:t>
            </a:r>
            <a:endParaRPr lang="en-US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2151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PREPARATIONS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4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34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Preparing for Our Gospel Meeting</vt:lpstr>
      <vt:lpstr>PLAN!</vt:lpstr>
      <vt:lpstr>PARTICIPATE!</vt:lpstr>
      <vt:lpstr>PRAY!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12</cp:revision>
  <dcterms:created xsi:type="dcterms:W3CDTF">2019-09-11T15:22:15Z</dcterms:created>
  <dcterms:modified xsi:type="dcterms:W3CDTF">2019-09-13T13:16:38Z</dcterms:modified>
</cp:coreProperties>
</file>