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8" autoAdjust="0"/>
  </p:normalViewPr>
  <p:slideViewPr>
    <p:cSldViewPr>
      <p:cViewPr varScale="1">
        <p:scale>
          <a:sx n="40" d="100"/>
          <a:sy n="40" d="100"/>
        </p:scale>
        <p:origin x="-7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7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7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34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0195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054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375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7317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5660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2612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501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7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08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0812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574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858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5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5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8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90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944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0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B4DB-8C29-4F7B-A9E2-37B09F2D926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7A66-3E5B-4C14-9DCA-D7A79F5D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66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7B4DB-8C29-4F7B-A9E2-37B09F2D926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7A66-3E5B-4C14-9DCA-D7A79F5D3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7B4DB-8C29-4F7B-A9E2-37B09F2D926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9/5/2019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7A66-3E5B-4C14-9DCA-D7A79F5D3E8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92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3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52599"/>
            <a:ext cx="9143999" cy="510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52400"/>
            <a:ext cx="9143999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LIVING CROWDED LIVES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2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8337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5486400" cy="1554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cs typeface="Arial" panose="020B0604020202020204" pitchFamily="34" charset="0"/>
              </a:rPr>
              <a:t>Admonitions about Crowded Lives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2286000"/>
            <a:ext cx="5943600" cy="4343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8:7, 14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9:57-62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14:16-24</a:t>
            </a:r>
          </a:p>
          <a:p>
            <a:pPr marL="0" indent="0" algn="ctr">
              <a:buNone/>
            </a:pPr>
            <a:endParaRPr lang="en-US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Lives that are full of earthly things result in lives that are empty of spiritual things!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2783377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549" y="1143000"/>
            <a:ext cx="27849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Living Crowded Lives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01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278337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274638"/>
            <a:ext cx="4572000" cy="15541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  <a:cs typeface="Arial" panose="020B0604020202020204" pitchFamily="34" charset="0"/>
              </a:rPr>
              <a:t>The Cure for Crowded Lives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Bright" panose="02040602050505020304" pitchFamily="18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2286000"/>
            <a:ext cx="5943600" cy="3840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Choose the “one, good thing” that is necessary: God!</a:t>
            </a:r>
          </a:p>
          <a:p>
            <a:pPr marL="0" indent="0" algn="ctr"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10:41-42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6:32-33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00600"/>
            <a:ext cx="2783377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1549" y="1143000"/>
            <a:ext cx="27849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Living Crowded Lives</a:t>
            </a:r>
            <a:endParaRPr lang="en-US" sz="4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01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61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PowerPoint Presentation</vt:lpstr>
      <vt:lpstr>LIVING CROWDED LIVES</vt:lpstr>
      <vt:lpstr>Admonitions about Crowded Lives</vt:lpstr>
      <vt:lpstr>The Cure for Crowded Lives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College View</cp:lastModifiedBy>
  <cp:revision>12</cp:revision>
  <dcterms:created xsi:type="dcterms:W3CDTF">2019-09-03T15:39:52Z</dcterms:created>
  <dcterms:modified xsi:type="dcterms:W3CDTF">2019-09-05T12:40:05Z</dcterms:modified>
</cp:coreProperties>
</file>