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xfrm>
            <a:off x="1384300" y="-12700"/>
            <a:ext cx="11099800" cy="215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4" name="images.png" descr="images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24542" y="1524279"/>
            <a:ext cx="9266574" cy="622281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7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