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4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5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1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15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00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78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81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52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83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8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44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17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76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2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4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1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5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1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0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1C55-AF9B-4AA0-9F24-BDC4B2FC5BD8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E845-D5E8-47AA-82C9-0DF4F454B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4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1C55-AF9B-4AA0-9F24-BDC4B2FC5B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E845-D5E8-47AA-82C9-0DF4F454B331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8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838200"/>
            <a:ext cx="4544652" cy="2762250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Preacher’s Charge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86200"/>
            <a:ext cx="4544652" cy="1295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 Timothy 4:1-2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653" y="0"/>
            <a:ext cx="45993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38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2576"/>
            <a:ext cx="4544652" cy="1816224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“Preach the word”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4544652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Acts 20:20, 27</a:t>
            </a:r>
          </a:p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Psalm 119:105</a:t>
            </a:r>
          </a:p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Hebrews 4:12</a:t>
            </a:r>
          </a:p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James 1:21-24</a:t>
            </a:r>
          </a:p>
          <a:p>
            <a:endParaRPr 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653" y="0"/>
            <a:ext cx="45993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69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2576"/>
            <a:ext cx="4544652" cy="1816224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“Be ready in season and out of season”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4544652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Acts 14:1-3</a:t>
            </a:r>
          </a:p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Acts 16:32</a:t>
            </a:r>
          </a:p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Acts 17:23</a:t>
            </a:r>
          </a:p>
          <a:p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653" y="0"/>
            <a:ext cx="45993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2576"/>
            <a:ext cx="4544652" cy="1816224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“Reprove, rebuke, exhort”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4544652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Titus 1:12-13</a:t>
            </a:r>
          </a:p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 Timothy 5:20</a:t>
            </a:r>
          </a:p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Titus 2:15</a:t>
            </a:r>
          </a:p>
          <a:p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653" y="0"/>
            <a:ext cx="45993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9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2576"/>
            <a:ext cx="4544652" cy="1816224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“With great patience and instruction”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4544652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 Timothy 2:24-26</a:t>
            </a:r>
          </a:p>
          <a:p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653" y="0"/>
            <a:ext cx="45993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24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PowerPoint Presentation</vt:lpstr>
      <vt:lpstr>A Preacher’s Charge</vt:lpstr>
      <vt:lpstr>“Preach the word”</vt:lpstr>
      <vt:lpstr>“Be ready in season and out of season”</vt:lpstr>
      <vt:lpstr>“Reprove, rebuke, exhort”</vt:lpstr>
      <vt:lpstr>“With great patience and instruction”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Preacher’s Charge</dc:title>
  <dc:creator>Jacob Holman</dc:creator>
  <cp:lastModifiedBy>Jacob Holman</cp:lastModifiedBy>
  <cp:revision>7</cp:revision>
  <dcterms:created xsi:type="dcterms:W3CDTF">2019-09-13T15:06:19Z</dcterms:created>
  <dcterms:modified xsi:type="dcterms:W3CDTF">2019-09-13T20:44:49Z</dcterms:modified>
</cp:coreProperties>
</file>