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9" r:id="rId5"/>
    <p:sldId id="260" r:id="rId6"/>
    <p:sldId id="261" r:id="rId7"/>
    <p:sldId id="262" r:id="rId8"/>
    <p:sldId id="263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7583-8AF7-4762-B3C7-038D3A03CA2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E5F4-F8B2-4EF0-98B1-5567CF961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13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7583-8AF7-4762-B3C7-038D3A03CA2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E5F4-F8B2-4EF0-98B1-5567CF961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6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7583-8AF7-4762-B3C7-038D3A03CA2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E5F4-F8B2-4EF0-98B1-5567CF961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21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7583-8AF7-4762-B3C7-038D3A03CA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E5F4-F8B2-4EF0-98B1-5567CF9617A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418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7583-8AF7-4762-B3C7-038D3A03CA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E5F4-F8B2-4EF0-98B1-5567CF9617A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787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7583-8AF7-4762-B3C7-038D3A03CA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E5F4-F8B2-4EF0-98B1-5567CF9617A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939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7583-8AF7-4762-B3C7-038D3A03CA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E5F4-F8B2-4EF0-98B1-5567CF9617A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792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7583-8AF7-4762-B3C7-038D3A03CA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E5F4-F8B2-4EF0-98B1-5567CF9617A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327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7583-8AF7-4762-B3C7-038D3A03CA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E5F4-F8B2-4EF0-98B1-5567CF9617A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4750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7583-8AF7-4762-B3C7-038D3A03CA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E5F4-F8B2-4EF0-98B1-5567CF9617A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046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7583-8AF7-4762-B3C7-038D3A03CA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E5F4-F8B2-4EF0-98B1-5567CF9617A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55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7583-8AF7-4762-B3C7-038D3A03CA2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E5F4-F8B2-4EF0-98B1-5567CF961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63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7583-8AF7-4762-B3C7-038D3A03CA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E5F4-F8B2-4EF0-98B1-5567CF9617A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9597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7583-8AF7-4762-B3C7-038D3A03CA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E5F4-F8B2-4EF0-98B1-5567CF9617A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938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7583-8AF7-4762-B3C7-038D3A03CA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E5F4-F8B2-4EF0-98B1-5567CF9617A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173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7583-8AF7-4762-B3C7-038D3A03CA2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E5F4-F8B2-4EF0-98B1-5567CF961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9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7583-8AF7-4762-B3C7-038D3A03CA2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E5F4-F8B2-4EF0-98B1-5567CF961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70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7583-8AF7-4762-B3C7-038D3A03CA2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E5F4-F8B2-4EF0-98B1-5567CF961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7583-8AF7-4762-B3C7-038D3A03CA2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E5F4-F8B2-4EF0-98B1-5567CF961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02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7583-8AF7-4762-B3C7-038D3A03CA2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E5F4-F8B2-4EF0-98B1-5567CF961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4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7583-8AF7-4762-B3C7-038D3A03CA2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E5F4-F8B2-4EF0-98B1-5567CF961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2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7583-8AF7-4762-B3C7-038D3A03CA2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E5F4-F8B2-4EF0-98B1-5567CF961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76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47583-8AF7-4762-B3C7-038D3A03CA2A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E5F4-F8B2-4EF0-98B1-5567CF961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3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47583-8AF7-4762-B3C7-038D3A03CA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E5F4-F8B2-4EF0-98B1-5567CF9617A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18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8686800" cy="1680774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What Happens In Baptism?</a:t>
            </a:r>
            <a:endParaRPr lang="en-US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0" y="1680774"/>
            <a:ext cx="9144900" cy="5177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8812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200401" cy="6858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0"/>
            <a:ext cx="5257800" cy="905925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In Baptism…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143000"/>
            <a:ext cx="5486400" cy="49831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appeal to God for a good conscience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3:21-22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200400" cy="1811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" y="2971800"/>
            <a:ext cx="32004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What Happens In Baptism?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009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sh/>
      </p:transition>
    </mc:Choice>
    <mc:Fallback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200401" cy="6858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1"/>
            <a:ext cx="5257800" cy="90592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In Baptism…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143000"/>
            <a:ext cx="5486400" cy="4983163"/>
          </a:xfrm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We appeal to God for a good conscience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saved from our sins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16:15-16</a:t>
            </a: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2:36-38</a:t>
            </a: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Acts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22:14-16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200400" cy="1811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" y="2971800"/>
            <a:ext cx="32004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What Happens In Baptism?</a:t>
            </a:r>
          </a:p>
        </p:txBody>
      </p:sp>
    </p:spTree>
    <p:extLst>
      <p:ext uri="{BB962C8B-B14F-4D97-AF65-F5344CB8AC3E}">
        <p14:creationId xmlns:p14="http://schemas.microsoft.com/office/powerpoint/2010/main" val="282701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200401" cy="6858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1"/>
            <a:ext cx="5257800" cy="90592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In Baptism…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143000"/>
            <a:ext cx="5486400" cy="4983163"/>
          </a:xfrm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We appeal to God for a good conscience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We are saved from our sins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put on Christ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3:26-27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200400" cy="1811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" y="2971800"/>
            <a:ext cx="32004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What Happens In Baptism?</a:t>
            </a:r>
          </a:p>
        </p:txBody>
      </p:sp>
    </p:spTree>
    <p:extLst>
      <p:ext uri="{BB962C8B-B14F-4D97-AF65-F5344CB8AC3E}">
        <p14:creationId xmlns:p14="http://schemas.microsoft.com/office/powerpoint/2010/main" val="119624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200401" cy="6858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1"/>
            <a:ext cx="5257800" cy="90592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In Baptism…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143000"/>
            <a:ext cx="5486400" cy="4983163"/>
          </a:xfrm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We appeal to God for a good conscience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We are saved from our sins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We put on Christ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receive a new identity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6:1-7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200400" cy="1811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" y="2971800"/>
            <a:ext cx="32004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What Happens In Baptism?</a:t>
            </a:r>
          </a:p>
        </p:txBody>
      </p:sp>
    </p:spTree>
    <p:extLst>
      <p:ext uri="{BB962C8B-B14F-4D97-AF65-F5344CB8AC3E}">
        <p14:creationId xmlns:p14="http://schemas.microsoft.com/office/powerpoint/2010/main" val="135355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200401" cy="6858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1"/>
            <a:ext cx="5257800" cy="90592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In Baptism…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143000"/>
            <a:ext cx="5486400" cy="4983163"/>
          </a:xfrm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We appeal to God for a good conscience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We are saved from our sins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We put on Christ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We receive a new identity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 adds us to His church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2:41, 47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200400" cy="1811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" y="2971800"/>
            <a:ext cx="32004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What Happens In Baptism?</a:t>
            </a:r>
          </a:p>
        </p:txBody>
      </p:sp>
    </p:spTree>
    <p:extLst>
      <p:ext uri="{BB962C8B-B14F-4D97-AF65-F5344CB8AC3E}">
        <p14:creationId xmlns:p14="http://schemas.microsoft.com/office/powerpoint/2010/main" val="301194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6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137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1_Office Theme</vt:lpstr>
      <vt:lpstr>PowerPoint Presentation</vt:lpstr>
      <vt:lpstr>What Happens In Baptism?</vt:lpstr>
      <vt:lpstr>In Baptism…</vt:lpstr>
      <vt:lpstr>In Baptism…</vt:lpstr>
      <vt:lpstr>In Baptism…</vt:lpstr>
      <vt:lpstr>In Baptism…</vt:lpstr>
      <vt:lpstr>In Baptism…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7</cp:revision>
  <dcterms:created xsi:type="dcterms:W3CDTF">2019-08-14T14:41:32Z</dcterms:created>
  <dcterms:modified xsi:type="dcterms:W3CDTF">2019-08-15T15:56:36Z</dcterms:modified>
</cp:coreProperties>
</file>