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8" r:id="rId5"/>
    <p:sldId id="256" r:id="rId6"/>
    <p:sldId id="260" r:id="rId7"/>
    <p:sldId id="261" r:id="rId8"/>
    <p:sldId id="262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8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83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53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339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576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643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348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231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36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5144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64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056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2875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1633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638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8481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5156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1796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477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889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3904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027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88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9762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5449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4051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9917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0310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0245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9423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4378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4516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62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2986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2818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9318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6578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944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978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3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4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5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7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7A53-9162-4EF7-A4EE-0139697F908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EF88D-A6D2-4431-BD85-F8A2FD3A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92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A7A53-9162-4EF7-A4EE-0139697F9082}" type="datetimeFigureOut">
              <a:rPr lang="en-US" smtClean="0"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EF88D-A6D2-4431-BD85-F8A2FD3A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86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644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92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A7A53-9162-4EF7-A4EE-0139697F90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EF88D-A6D2-4431-BD85-F8A2FD3AA71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618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7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923277" y="2057401"/>
            <a:ext cx="7315200" cy="2743200"/>
          </a:xfrm>
          <a:prstGeom prst="round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3277" y="2514600"/>
            <a:ext cx="7315200" cy="18288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Three “Money” Words for Christians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76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4400" y="228600"/>
            <a:ext cx="7315200" cy="137160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486400" cy="1348666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OWNERSHIP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577266"/>
            <a:ext cx="7315200" cy="4594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05866"/>
            <a:ext cx="6858000" cy="41377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24:1-2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50:7-12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17:24-25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10:25-26</a:t>
            </a:r>
            <a:endParaRPr lang="en-US" sz="40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9975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4400" y="228600"/>
            <a:ext cx="7315200" cy="137160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486400" cy="1348666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STEWARDSHIP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577266"/>
            <a:ext cx="7315200" cy="4594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05866"/>
            <a:ext cx="6858000" cy="43663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25:14-15, 18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25:27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12:48b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16:12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6:7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6:17-19</a:t>
            </a:r>
            <a:endParaRPr lang="en-US" sz="40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960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4400" y="228600"/>
            <a:ext cx="7315200" cy="137160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486400" cy="1348666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PARTNERSHIP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577266"/>
            <a:ext cx="7315200" cy="4594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05866"/>
            <a:ext cx="6858000" cy="41377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20:33-35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4:28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9:8-12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15:26-27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4:15-18</a:t>
            </a:r>
            <a:endParaRPr lang="en-US" sz="40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437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3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46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Office Theme</vt:lpstr>
      <vt:lpstr>1_Office Theme</vt:lpstr>
      <vt:lpstr>2_Office Theme</vt:lpstr>
      <vt:lpstr>3_Office Theme</vt:lpstr>
      <vt:lpstr>PowerPoint Presentation</vt:lpstr>
      <vt:lpstr>Three “Money” Words for Christians</vt:lpstr>
      <vt:lpstr>OWNERSHIP</vt:lpstr>
      <vt:lpstr>STEWARDSHIP</vt:lpstr>
      <vt:lpstr>PARTNERSHIP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Jake</cp:lastModifiedBy>
  <cp:revision>13</cp:revision>
  <dcterms:created xsi:type="dcterms:W3CDTF">2019-08-15T20:35:15Z</dcterms:created>
  <dcterms:modified xsi:type="dcterms:W3CDTF">2019-08-17T14:53:59Z</dcterms:modified>
</cp:coreProperties>
</file>