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d’s Promises To Abraham"/>
          <p:cNvSpPr txBox="1"/>
          <p:nvPr>
            <p:ph type="title"/>
          </p:nvPr>
        </p:nvSpPr>
        <p:spPr>
          <a:xfrm>
            <a:off x="1513606" y="591566"/>
            <a:ext cx="10206188" cy="1483868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God’s Promises To Abraham</a:t>
            </a:r>
          </a:p>
        </p:txBody>
      </p:sp>
      <p:sp>
        <p:nvSpPr>
          <p:cNvPr id="123" name="1. A great nation. Gen.15:5-6 (Deut.1:10; 10:22)…"/>
          <p:cNvSpPr txBox="1"/>
          <p:nvPr>
            <p:ph type="body" idx="1"/>
          </p:nvPr>
        </p:nvSpPr>
        <p:spPr>
          <a:xfrm>
            <a:off x="1348109" y="2539727"/>
            <a:ext cx="10537182" cy="6401346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A great nation. Gen.15:5-6 (Deut.1:10; 10:22)</a:t>
            </a:r>
          </a:p>
          <a:p>
            <a:pPr marL="482600" marR="101600" indent="-48260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The “Land promise”. Gen.15:18 (Josh.21:43-45;    1 Kings 4:21; Neh.9:7-8)</a:t>
            </a:r>
          </a:p>
          <a:p>
            <a:pPr marL="495300" indent="-49530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The Spiritual Promise. Gal.3:16 (Acts 15:7-9; Eph.2:11-19)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he Restoration of Israel"/>
          <p:cNvSpPr txBox="1"/>
          <p:nvPr>
            <p:ph type="title"/>
          </p:nvPr>
        </p:nvSpPr>
        <p:spPr>
          <a:xfrm>
            <a:off x="1511300" y="638547"/>
            <a:ext cx="10435829" cy="1389906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The Restoration of Israel</a:t>
            </a:r>
          </a:p>
        </p:txBody>
      </p:sp>
      <p:sp>
        <p:nvSpPr>
          <p:cNvPr id="126" name="1. Only a “remnant” would return. Isa.1:7-9; 10:20-22…"/>
          <p:cNvSpPr txBox="1"/>
          <p:nvPr>
            <p:ph type="body" idx="1"/>
          </p:nvPr>
        </p:nvSpPr>
        <p:spPr>
          <a:xfrm>
            <a:off x="1346200" y="2597150"/>
            <a:ext cx="10535841" cy="6286500"/>
          </a:xfrm>
          <a:prstGeom prst="rect">
            <a:avLst/>
          </a:prstGeom>
        </p:spPr>
        <p:txBody>
          <a:bodyPr/>
          <a:lstStyle/>
          <a:p>
            <a:pPr marL="469900" indent="-46990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Only a “remnant” would return. Isa.1:7-9; 10:20-22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When would it occur? Jer.25:8-12; 29:10-14</a:t>
            </a:r>
          </a:p>
          <a:p>
            <a:pPr marL="457200" indent="-45720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A remnant did return. Ezra 2:1-2, 64; Haggai 1:12-14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All Israel Is To Be Saved!"/>
          <p:cNvSpPr txBox="1"/>
          <p:nvPr>
            <p:ph type="title"/>
          </p:nvPr>
        </p:nvSpPr>
        <p:spPr>
          <a:xfrm>
            <a:off x="1219100" y="254000"/>
            <a:ext cx="10566600" cy="1494433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All Israel Is To Be Saved!</a:t>
            </a:r>
          </a:p>
        </p:txBody>
      </p:sp>
      <p:sp>
        <p:nvSpPr>
          <p:cNvPr id="129" name="1. Paul did not teach that every Jew is to be saved. Rom.9:27-33; 11:1-5. 12-14…"/>
          <p:cNvSpPr txBox="1"/>
          <p:nvPr>
            <p:ph type="body" idx="1"/>
          </p:nvPr>
        </p:nvSpPr>
        <p:spPr>
          <a:xfrm>
            <a:off x="1371500" y="2421185"/>
            <a:ext cx="10566600" cy="6872933"/>
          </a:xfrm>
          <a:prstGeom prst="rect">
            <a:avLst/>
          </a:prstGeom>
        </p:spPr>
        <p:txBody>
          <a:bodyPr/>
          <a:lstStyle/>
          <a:p>
            <a:pPr marL="508000" indent="-50800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Paul did not teach that every Jew is to be saved. Rom.9:27-33; 11:1-5. 12-14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“</a:t>
            </a:r>
            <a:r>
              <a:rPr u="sng">
                <a:latin typeface="Chalkboard SE Bold"/>
                <a:ea typeface="Chalkboard SE Bold"/>
                <a:cs typeface="Chalkboard SE Bold"/>
                <a:sym typeface="Chalkboard SE Bold"/>
              </a:rPr>
              <a:t>SO</a:t>
            </a:r>
            <a:r>
              <a:t> all Israel shall be saved” (after this manner).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After WHAT manner? Rom.9:30-32; 11:19-20, 23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2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