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7" r:id="rId7"/>
    <p:sldId id="256" r:id="rId8"/>
    <p:sldId id="259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33CC"/>
    <a:srgbClr val="1C1C1C"/>
    <a:srgbClr val="4D4D4D"/>
    <a:srgbClr val="777777"/>
    <a:srgbClr val="5F5F5F"/>
    <a:srgbClr val="333333"/>
    <a:srgbClr val="0000FF"/>
    <a:srgbClr val="00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1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6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66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0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48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57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0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8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8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9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03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2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60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9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69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7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94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55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89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47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02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17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07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37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167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79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862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076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598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451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119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586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45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574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880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5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28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157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2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56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933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875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670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048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856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461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57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647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167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0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4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95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290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34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81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863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607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8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0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9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7443-93D4-41AD-BA3F-8ADB65A37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53E-0F6B-4C4F-A44C-909DC911A0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8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Keep the Chain Going…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66FF"/>
                </a:solidFill>
              </a:rPr>
              <a:t>With our children (Psalm 78:1-8)</a:t>
            </a:r>
          </a:p>
          <a:p>
            <a:r>
              <a:rPr lang="en-US" sz="3600" b="1" dirty="0" smtClean="0">
                <a:solidFill>
                  <a:srgbClr val="0066FF"/>
                </a:solidFill>
              </a:rPr>
              <a:t>With other family (John 1:40-43)</a:t>
            </a:r>
          </a:p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one another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11:22-26)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1371600"/>
            <a:ext cx="3657600" cy="2971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4572000"/>
            <a:ext cx="3657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5" y="1371600"/>
            <a:ext cx="476951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75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Examining the Text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things which you have heard from me in the presence of many witnesses”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1:13-14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“Sound words” – healthy, wholesome words from the mind and mouth of God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6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Examining the Text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“Entrust these”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give over to another for care, protection, or performance” (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place down with anyone, to deposit; to commit to one’s charge” (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Thayer’s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5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Examining the Text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faithful men”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– “reliable” (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“one worthy of trust, that can be relied on” (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Thayer’s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– “a human being, whether male or female” (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Thayer’s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Examining the Text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will be able to teach others also”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Fit, qualified, competent saints in both character and ability to teach others the same words Timothy taught them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61" y="-1"/>
            <a:ext cx="768993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3962400" cy="3048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chain keeps on going and growing!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7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Keep the Chain Going…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our children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 78:1-8)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9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Keep the Chain Going…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66FF"/>
                </a:solidFill>
              </a:rPr>
              <a:t>With our children (Psalm 78:1-8)</a:t>
            </a:r>
          </a:p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other family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1:40-43)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0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the Chain Going!</a:t>
            </a:r>
            <a:endParaRPr lang="en-US" sz="16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90520"/>
            <a:ext cx="271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2:2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289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Keep the Chain Going!</vt:lpstr>
      <vt:lpstr>Examining the Text</vt:lpstr>
      <vt:lpstr>Examining the Text</vt:lpstr>
      <vt:lpstr>Examining the Text</vt:lpstr>
      <vt:lpstr>Examining the Text</vt:lpstr>
      <vt:lpstr>The chain keeps on going and growing!</vt:lpstr>
      <vt:lpstr>Keep the Chain Going…</vt:lpstr>
      <vt:lpstr>Keep the Chain Going…</vt:lpstr>
      <vt:lpstr>Keep the Chain Going…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</cp:lastModifiedBy>
  <cp:revision>21</cp:revision>
  <dcterms:created xsi:type="dcterms:W3CDTF">2019-08-01T14:47:16Z</dcterms:created>
  <dcterms:modified xsi:type="dcterms:W3CDTF">2019-08-02T20:02:45Z</dcterms:modified>
</cp:coreProperties>
</file>