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sldIdLst>
    <p:sldId id="257" r:id="rId5"/>
    <p:sldId id="256" r:id="rId6"/>
    <p:sldId id="259" r:id="rId7"/>
    <p:sldId id="261" r:id="rId8"/>
    <p:sldId id="262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0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3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7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2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76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06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67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76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4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4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24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21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57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4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64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6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4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3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7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81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27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6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51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78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81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17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20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12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7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24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11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6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91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7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6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8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1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1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2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817C-5FCA-4324-90AD-EB8D6CF9AE2D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7A35-C92A-4FF4-B309-55FDAE41E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817C-5FCA-4324-90AD-EB8D6CF9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7A35-C92A-4FF4-B309-55FDAE41EC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0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1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817C-5FCA-4324-90AD-EB8D6CF9A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7A35-C92A-4FF4-B309-55FDAE41E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7755"/>
            <a:ext cx="7543800" cy="914399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Elijah at Mt.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Carmel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9906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Lessons in God’s Power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Setting the Scene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Kings </a:t>
            </a:r>
            <a:r>
              <a:rPr lang="en-US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17:1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Kings 16:29-33; 21:25-26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Kings 18:17-19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Elijah at Mt. Carmel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68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858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The Mt. Carmel Challenge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Kings 18:20-40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answer or response (</a:t>
            </a: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v. 26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answer or response (</a:t>
            </a: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v. 29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INSTANTLY, God answered Elijah’s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prayer!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an amazing demonstration of God’s power, as well as Elijah’s trust in God and courage to do God’s will!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Elijah at Mt. Carmel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Lessons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God’s Power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displays His power in a diversity of ways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Kings 19:5-8, 11-12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Elijah at Mt. Carmel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Lessons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God’s Power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uses ordinary people to do extraordinary things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James 5:17-18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Elijah at Mt. Carmel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Lessons in God’s Power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Experiencing God’s power changes people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Kings 18:21, 39-40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1:16-17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Acts 2:41-47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Elijah at Mt. Carmel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153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1_Office Theme</vt:lpstr>
      <vt:lpstr>3_Office Theme</vt:lpstr>
      <vt:lpstr>4_Office Theme</vt:lpstr>
      <vt:lpstr>PowerPoint Presentation</vt:lpstr>
      <vt:lpstr>Elijah at Mt. Carmel</vt:lpstr>
      <vt:lpstr>Setting the Scene</vt:lpstr>
      <vt:lpstr>The Mt. Carmel Challenge</vt:lpstr>
      <vt:lpstr>Lessons in God’s Power</vt:lpstr>
      <vt:lpstr>Lessons in God’s Power</vt:lpstr>
      <vt:lpstr>Lessons in God’s Power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13</cp:revision>
  <dcterms:created xsi:type="dcterms:W3CDTF">2019-07-26T17:54:09Z</dcterms:created>
  <dcterms:modified xsi:type="dcterms:W3CDTF">2019-07-31T20:13:43Z</dcterms:modified>
</cp:coreProperties>
</file>