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ebuchadnezzar’s Dream"/>
          <p:cNvSpPr txBox="1"/>
          <p:nvPr>
            <p:ph type="title"/>
          </p:nvPr>
        </p:nvSpPr>
        <p:spPr>
          <a:xfrm>
            <a:off x="1564729" y="254000"/>
            <a:ext cx="10423476" cy="1360885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Nebuchadnezzar’s Dream</a:t>
            </a:r>
          </a:p>
        </p:txBody>
      </p:sp>
      <p:sp>
        <p:nvSpPr>
          <p:cNvPr id="123" name="1. Magicians: Soothsayers, those who could foretell         the future.…"/>
          <p:cNvSpPr txBox="1"/>
          <p:nvPr>
            <p:ph type="body" idx="1"/>
          </p:nvPr>
        </p:nvSpPr>
        <p:spPr>
          <a:xfrm>
            <a:off x="1564729" y="1634628"/>
            <a:ext cx="10423476" cy="7433172"/>
          </a:xfrm>
          <a:prstGeom prst="rect">
            <a:avLst/>
          </a:prstGeom>
        </p:spPr>
        <p:txBody>
          <a:bodyPr/>
          <a:lstStyle/>
          <a:p>
            <a:pPr marL="457200" indent="-4572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Magicians: Soothsayers, those who could foretell         the future.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Astrologers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Sorcerers: Mixed herbs, used incantations.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Chaldeans: The wise men of the day, counselors.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They cried “Foul”! Dan.2:3-11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"/>
          <p:cNvSpPr txBox="1"/>
          <p:nvPr>
            <p:ph type="title"/>
          </p:nvPr>
        </p:nvSpPr>
        <p:spPr>
          <a:xfrm>
            <a:off x="952500" y="198685"/>
            <a:ext cx="11099800" cy="451099"/>
          </a:xfrm>
          <a:prstGeom prst="rect">
            <a:avLst/>
          </a:prstGeom>
        </p:spPr>
        <p:txBody>
          <a:bodyPr/>
          <a:lstStyle/>
          <a:p>
            <a:pPr defTabSz="233679">
              <a:defRPr sz="3200"/>
            </a:pPr>
          </a:p>
        </p:txBody>
      </p:sp>
      <p:sp>
        <p:nvSpPr>
          <p:cNvPr id="126" name="Body"/>
          <p:cNvSpPr txBox="1"/>
          <p:nvPr>
            <p:ph type="body" idx="1"/>
          </p:nvPr>
        </p:nvSpPr>
        <p:spPr>
          <a:xfrm>
            <a:off x="2438400" y="988714"/>
            <a:ext cx="11099800" cy="7939386"/>
          </a:xfrm>
          <a:prstGeom prst="rect">
            <a:avLst/>
          </a:prstGeom>
        </p:spPr>
        <p:txBody>
          <a:bodyPr/>
          <a:lstStyle/>
          <a:p>
            <a:pPr marL="177800" indent="-177800" defTabSz="233679">
              <a:spcBef>
                <a:spcPts val="1600"/>
              </a:spcBef>
              <a:defRPr sz="1280"/>
            </a:pPr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8400" y="988714"/>
            <a:ext cx="5223849" cy="78357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“In The Days Of Those Kings”"/>
          <p:cNvSpPr txBox="1"/>
          <p:nvPr>
            <p:ph type="title"/>
          </p:nvPr>
        </p:nvSpPr>
        <p:spPr>
          <a:xfrm>
            <a:off x="1727200" y="228600"/>
            <a:ext cx="10472589" cy="1539975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“In The Days Of Those Kings”</a:t>
            </a:r>
          </a:p>
        </p:txBody>
      </p:sp>
      <p:sp>
        <p:nvSpPr>
          <p:cNvPr id="130" name="Kingdoms of the image       The Kingdom Of God…"/>
          <p:cNvSpPr txBox="1"/>
          <p:nvPr>
            <p:ph type="body" idx="1"/>
          </p:nvPr>
        </p:nvSpPr>
        <p:spPr>
          <a:xfrm>
            <a:off x="1860649" y="2569467"/>
            <a:ext cx="10205691" cy="68056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u="sng"/>
              <a:t>Kingdoms of the image</a:t>
            </a:r>
            <a:r>
              <a:t>       </a:t>
            </a:r>
            <a:r>
              <a:rPr u="sng"/>
              <a:t>The Kingdom Of God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Human in origin                Divine in origin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Temporary                      Eternal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Overcome by men             Unconquerable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he Dream Is Certain"/>
          <p:cNvSpPr txBox="1"/>
          <p:nvPr>
            <p:ph type="title"/>
          </p:nvPr>
        </p:nvSpPr>
        <p:spPr>
          <a:xfrm>
            <a:off x="1701800" y="304800"/>
            <a:ext cx="10429379" cy="1646833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The Dream Is </a:t>
            </a:r>
            <a:r>
              <a:rPr u="sng">
                <a:latin typeface="Chalkboard SE Bold"/>
                <a:ea typeface="Chalkboard SE Bold"/>
                <a:cs typeface="Chalkboard SE Bold"/>
                <a:sym typeface="Chalkboard SE Bold"/>
              </a:rPr>
              <a:t>Certain</a:t>
            </a:r>
          </a:p>
        </p:txBody>
      </p:sp>
      <p:sp>
        <p:nvSpPr>
          <p:cNvPr id="133" name="1. Jesus came in the days of the 4th kingdom. Mk.1:14-15…"/>
          <p:cNvSpPr txBox="1"/>
          <p:nvPr>
            <p:ph type="body" idx="1"/>
          </p:nvPr>
        </p:nvSpPr>
        <p:spPr>
          <a:xfrm>
            <a:off x="1828800" y="2463800"/>
            <a:ext cx="10429379" cy="62865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Jesus came in the days of the 4th kingdom. Mk.1:14-15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God’s kingdom would start small. Matt.13:31-32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God’s kingdom filled the whole earth. Col.1:22-23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s There A Fifth Kingdom?"/>
          <p:cNvSpPr txBox="1"/>
          <p:nvPr>
            <p:ph type="title"/>
          </p:nvPr>
        </p:nvSpPr>
        <p:spPr>
          <a:xfrm>
            <a:off x="1701800" y="381000"/>
            <a:ext cx="10531376" cy="1446312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Is There A Fifth Kingdom?</a:t>
            </a:r>
          </a:p>
        </p:txBody>
      </p:sp>
      <p:sp>
        <p:nvSpPr>
          <p:cNvPr id="136" name="1. A 5th kingdom would not be the kingdom of Daniel 2.…"/>
          <p:cNvSpPr txBox="1"/>
          <p:nvPr>
            <p:ph type="body" idx="1"/>
          </p:nvPr>
        </p:nvSpPr>
        <p:spPr>
          <a:xfrm>
            <a:off x="1701800" y="2463800"/>
            <a:ext cx="10531376" cy="6286500"/>
          </a:xfrm>
          <a:prstGeom prst="rect">
            <a:avLst/>
          </a:prstGeom>
        </p:spPr>
        <p:txBody>
          <a:bodyPr/>
          <a:lstStyle/>
          <a:p>
            <a:pPr marL="469900" indent="-4699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A 5th kingdom would not be the kingdom of Daniel 2.</a:t>
            </a:r>
          </a:p>
          <a:p>
            <a:pPr marL="431800" indent="-4318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2.The 4th kingdom was not to vanish until it had been smitten.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Did Jesus mislead the people? Mk.1:14-15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he Fourth Kingdom"/>
          <p:cNvSpPr txBox="1"/>
          <p:nvPr>
            <p:ph type="title"/>
          </p:nvPr>
        </p:nvSpPr>
        <p:spPr>
          <a:xfrm>
            <a:off x="952500" y="254000"/>
            <a:ext cx="9930408" cy="145836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The Fourth Kingdom</a:t>
            </a:r>
          </a:p>
        </p:txBody>
      </p:sp>
      <p:sp>
        <p:nvSpPr>
          <p:cNvPr id="139" name="Daniel 2 - Strong as iron, iron breaks in pieces, subdues all things, crushes…"/>
          <p:cNvSpPr txBox="1"/>
          <p:nvPr>
            <p:ph type="body" idx="1"/>
          </p:nvPr>
        </p:nvSpPr>
        <p:spPr>
          <a:xfrm>
            <a:off x="1409700" y="2304553"/>
            <a:ext cx="10597555" cy="656639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Daniel 2 - Strong as iron, iron breaks in pieces, subdues all things, crushes</a:t>
            </a:r>
          </a:p>
          <a:p>
            <a:pPr marL="38100" indent="-381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Daniel 7 - Iron teeth, devours, breaks in pieces, stamps the residue.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Daniel 7 And Revelation 13"/>
          <p:cNvSpPr txBox="1"/>
          <p:nvPr>
            <p:ph type="title"/>
          </p:nvPr>
        </p:nvSpPr>
        <p:spPr>
          <a:xfrm>
            <a:off x="1515392" y="381000"/>
            <a:ext cx="10443717" cy="1406029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Daniel 7 And Revelation 13</a:t>
            </a:r>
          </a:p>
        </p:txBody>
      </p:sp>
      <p:sp>
        <p:nvSpPr>
          <p:cNvPr id="142" name="1. Both came up out of the sea. Dan.7:3; Rev.13:1…"/>
          <p:cNvSpPr txBox="1"/>
          <p:nvPr>
            <p:ph type="body" idx="1"/>
          </p:nvPr>
        </p:nvSpPr>
        <p:spPr>
          <a:xfrm>
            <a:off x="1435100" y="2071340"/>
            <a:ext cx="10604302" cy="6698010"/>
          </a:xfrm>
          <a:prstGeom prst="rect">
            <a:avLst/>
          </a:prstGeom>
        </p:spPr>
        <p:txBody>
          <a:bodyPr/>
          <a:lstStyle/>
          <a:p>
            <a:pPr marL="0" indent="0" defTabSz="572516">
              <a:spcBef>
                <a:spcPts val="4100"/>
              </a:spcBef>
              <a:buSzTx/>
              <a:buNone/>
              <a:defRPr sz="313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Both came up out of the sea. Dan.7:3; Rev.13:1</a:t>
            </a:r>
          </a:p>
          <a:p>
            <a:pPr marL="435609" indent="-435609" defTabSz="572516">
              <a:spcBef>
                <a:spcPts val="4100"/>
              </a:spcBef>
              <a:buSzTx/>
              <a:buNone/>
              <a:defRPr sz="313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Lion, bear, leopard, and one different. Dan.7:2-7 Characteristics of a lion, bear and leopard. Rev.13:2</a:t>
            </a:r>
          </a:p>
          <a:p>
            <a:pPr marL="0" indent="0" defTabSz="572516">
              <a:spcBef>
                <a:spcPts val="4100"/>
              </a:spcBef>
              <a:buSzTx/>
              <a:buNone/>
              <a:defRPr sz="313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Both ruled same length of time. Dan.7:25; Rev.13-7</a:t>
            </a:r>
          </a:p>
          <a:p>
            <a:pPr marL="0" indent="0" defTabSz="572516">
              <a:spcBef>
                <a:spcPts val="4100"/>
              </a:spcBef>
              <a:buSzTx/>
              <a:buNone/>
              <a:defRPr sz="3332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sz="3136"/>
              <a:t>4. Both warred against the saints.</a:t>
            </a:r>
            <a:r>
              <a:t> Dan.7:21,25; Rev.13:7</a:t>
            </a:r>
          </a:p>
          <a:p>
            <a:pPr marL="7753858" indent="-7753858" defTabSz="572516">
              <a:spcBef>
                <a:spcPts val="4100"/>
              </a:spcBef>
              <a:buSzTx/>
              <a:buNone/>
              <a:defRPr sz="3332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Both spoke great blasphemous things. Dan.7::8,25; Rev.13:5-6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5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