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8" r:id="rId5"/>
    <p:sldId id="266" r:id="rId6"/>
    <p:sldId id="267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Our Work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John 13:12-17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12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So when He had washed their feet, and taken His garments and reclined at the table again, He said to them, "Do you know what I have done to you?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13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"You call Me Teacher and Lord; and you are right, for so I am.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14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"If I then, the Lord and the Teacher, washed your feet,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you also ought to wash one another's feet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Our Work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John 13:12-17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15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"For I gave you an example that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you also should do as I did to you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16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"Truly, truly, I say to you, a slave is not greater than his master, nor is  one who is sent greater than the one who sent him.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17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"If you know these things,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you are blessed if you do them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NASU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Our Motivation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13 For you were called to freedom, brethren; only do not turn your freedom into an opportunity for the flesh, but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through love serve one another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14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For the whole Law is fulfilled in one word, in the statement, "YOU SHALL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LOVE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YOUR NEIGHBOR AS YOURSELF."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NASU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Our Goal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Peter 4:10-11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10 As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each one has received a special gift,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employ it in serving one another as good stewards of the manifold grace of God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.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11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Whoever speaks, is to do so  as one who is speaking the utterances of God; whoever serves is to do so as one who is serving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by the strength which God supplies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; so that in all things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 may be glorified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 through Jesus Christ, to whom belongs the glory and dominion forever and ever. Amen.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NASU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Practical Examples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Prayer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Provide transportation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Give food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Show hospitality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Communicate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Serving Others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357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About My Father’s Will</vt:lpstr>
      <vt:lpstr>Our Work</vt:lpstr>
      <vt:lpstr>Our Work</vt:lpstr>
      <vt:lpstr>Our Motivation</vt:lpstr>
      <vt:lpstr>Our Goal</vt:lpstr>
      <vt:lpstr>Practical Examples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Jacob Holman</cp:lastModifiedBy>
  <cp:revision>49</cp:revision>
  <dcterms:created xsi:type="dcterms:W3CDTF">2019-02-02T01:26:43Z</dcterms:created>
  <dcterms:modified xsi:type="dcterms:W3CDTF">2019-08-21T19:41:15Z</dcterms:modified>
</cp:coreProperties>
</file>