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6" r:id="rId6"/>
    <p:sldId id="260" r:id="rId7"/>
    <p:sldId id="261" r:id="rId8"/>
    <p:sldId id="262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6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4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800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61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7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189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8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4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8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938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30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21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7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53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89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01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8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3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1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732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14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1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34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968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7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22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26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6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51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211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254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16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34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5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1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5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3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93FE-5DE0-46A5-BB1A-1B87BBA6D2C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CB443-943D-48E0-9AED-5578A5A874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5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" t="1626" r="1165" b="3022"/>
          <a:stretch/>
        </p:blipFill>
        <p:spPr bwMode="auto">
          <a:xfrm>
            <a:off x="-7400" y="-1"/>
            <a:ext cx="9151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981200"/>
            <a:ext cx="7772400" cy="20574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5146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#1: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seed will produce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55:6-11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17:32-34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3:6-7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Promises</a:t>
            </a: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0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5146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#2: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be with us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20:1-4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1:1-5, 9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13:4-6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Promises</a:t>
            </a: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2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02574"/>
            <a:ext cx="2514600" cy="4755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7"/>
            <a:ext cx="9144000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“Precious and Magnificent Promises”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14600"/>
            <a:ext cx="6629400" cy="4114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 #3: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give us eternal life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3:16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Timothy 1:1; 2:10-11; 4:6-8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1:12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2:22-25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83028"/>
            <a:ext cx="251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Three</a:t>
            </a:r>
          </a:p>
          <a:p>
            <a:pPr algn="ctr"/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Promises</a:t>
            </a: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58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86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PowerPoint Presentation</vt:lpstr>
      <vt:lpstr>“Precious and Magnificent Promises”</vt:lpstr>
      <vt:lpstr>“Precious and Magnificent Promises”</vt:lpstr>
      <vt:lpstr>“Precious and Magnificent Promises”</vt:lpstr>
      <vt:lpstr>“Precious and Magnificent Promises”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21</cp:revision>
  <dcterms:created xsi:type="dcterms:W3CDTF">2019-07-03T15:06:08Z</dcterms:created>
  <dcterms:modified xsi:type="dcterms:W3CDTF">2019-07-05T20:15:45Z</dcterms:modified>
</cp:coreProperties>
</file>