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7" r:id="rId6"/>
    <p:sldId id="256" r:id="rId7"/>
    <p:sldId id="260" r:id="rId8"/>
    <p:sldId id="263" r:id="rId9"/>
    <p:sldId id="261" r:id="rId10"/>
    <p:sldId id="264" r:id="rId11"/>
    <p:sldId id="262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1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3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30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05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85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58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13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5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94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9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1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99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21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27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79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10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85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64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8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1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65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89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07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80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73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83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0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49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3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38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003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01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8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2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626" r="1165" b="3022"/>
          <a:stretch/>
        </p:blipFill>
        <p:spPr bwMode="auto">
          <a:xfrm>
            <a:off x="-7400" y="-1"/>
            <a:ext cx="9151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81200"/>
            <a:ext cx="7772400" cy="2057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0574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#1: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promises are precious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6:7, 17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6:19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15:8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5:2-3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Truths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0574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#1: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promises are precious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1:4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Truths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0574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#2: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promises are great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3:4-5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4:8-9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Truths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0574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#2: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promises are great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12:1-3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15:1-5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17:15-21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Truths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0574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#3: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promises are sure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1:18-20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6:13-14, 17-18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4:18-21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102:27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Truths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124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“Precious and Magnificent Promises”</vt:lpstr>
      <vt:lpstr>“Precious and Magnificent Promises”</vt:lpstr>
      <vt:lpstr>“Precious and Magnificent Promises”</vt:lpstr>
      <vt:lpstr>“Precious and Magnificent Promises”</vt:lpstr>
      <vt:lpstr>“Precious and Magnificent Promises”</vt:lpstr>
      <vt:lpstr>“Precious and Magnificent Promises”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13</cp:revision>
  <dcterms:created xsi:type="dcterms:W3CDTF">2019-07-03T15:06:08Z</dcterms:created>
  <dcterms:modified xsi:type="dcterms:W3CDTF">2019-07-07T15:56:09Z</dcterms:modified>
</cp:coreProperties>
</file>