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8" r:id="rId5"/>
    <p:sldId id="264" r:id="rId6"/>
    <p:sldId id="265" r:id="rId7"/>
    <p:sldId id="266" r:id="rId8"/>
    <p:sldId id="267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89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60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383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105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388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75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616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114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217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18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808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42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942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052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513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6512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797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8234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7308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7812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2793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6314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00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528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8422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6015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327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400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6918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2472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0381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947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4405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72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779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0094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3309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6569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684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97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8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16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80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2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16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B855-C8CA-4F43-993A-22BD62E2BF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7835-4003-4D04-B8B2-CF1F8C7946A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1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64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11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B855-C8CA-4F43-993A-22BD62E2BF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7835-4003-4D04-B8B2-CF1F8C7946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58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58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5179"/>
            <a:ext cx="6400800" cy="1828800"/>
          </a:xfrm>
        </p:spPr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Defeating Discouragement</a:t>
            </a:r>
          </a:p>
        </p:txBody>
      </p:sp>
    </p:spTree>
    <p:extLst>
      <p:ext uri="{BB962C8B-B14F-4D97-AF65-F5344CB8AC3E}">
        <p14:creationId xmlns:p14="http://schemas.microsoft.com/office/powerpoint/2010/main" val="207314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602412" y="0"/>
            <a:ext cx="2541587" cy="6934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FF00"/>
                </a:solidFill>
                <a:latin typeface="Constantia" panose="02030602050306030303" pitchFamily="18" charset="0"/>
              </a:rPr>
              <a:t>Know that God is for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5715000" cy="3840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8:31-32</a:t>
            </a: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8:33-39</a:t>
            </a: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56:8-11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413" y="0"/>
            <a:ext cx="254158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86600" y="0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Defeating Discouragement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02412" y="2971800"/>
            <a:ext cx="25415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A Biblical “How To” Guide</a:t>
            </a:r>
            <a:r>
              <a:rPr 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08387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602412" y="0"/>
            <a:ext cx="2541587" cy="6934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FF00"/>
                </a:solidFill>
                <a:latin typeface="Constantia" panose="02030602050306030303" pitchFamily="18" charset="0"/>
              </a:rPr>
              <a:t>Remember God will provide encouragement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5715000" cy="3840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Samuel 23:15-18</a:t>
            </a: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Kings 19:5-8, 19-21</a:t>
            </a: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7:5-7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413" y="0"/>
            <a:ext cx="254158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86600" y="0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Defeating Discouragement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02412" y="2971800"/>
            <a:ext cx="25415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A Biblical “How To” Guide</a:t>
            </a:r>
            <a:r>
              <a:rPr 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915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602412" y="0"/>
            <a:ext cx="2541587" cy="6934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FF00"/>
                </a:solidFill>
                <a:latin typeface="Constantia" panose="02030602050306030303" pitchFamily="18" charset="0"/>
              </a:rPr>
              <a:t>Don’t give up!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5715000" cy="3840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6:8-10</a:t>
            </a: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Thessalonians 3:13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413" y="0"/>
            <a:ext cx="254158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86600" y="0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Defeating Discouragement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02412" y="2971800"/>
            <a:ext cx="25415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A Biblical “How To” Guide</a:t>
            </a:r>
            <a:r>
              <a:rPr 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179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471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66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Calibri</vt:lpstr>
      <vt:lpstr>Constantia</vt:lpstr>
      <vt:lpstr>Lucida Bright</vt:lpstr>
      <vt:lpstr>1_Office Theme</vt:lpstr>
      <vt:lpstr>2_Office Theme</vt:lpstr>
      <vt:lpstr>3_Office Theme</vt:lpstr>
      <vt:lpstr>4_Office Theme</vt:lpstr>
      <vt:lpstr>PowerPoint Presentation</vt:lpstr>
      <vt:lpstr>Defeating Discouragement</vt:lpstr>
      <vt:lpstr>Know that God is for us</vt:lpstr>
      <vt:lpstr>Remember God will provide encouragement</vt:lpstr>
      <vt:lpstr>Don’t give up!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Kevin Stilts</cp:lastModifiedBy>
  <cp:revision>25</cp:revision>
  <dcterms:created xsi:type="dcterms:W3CDTF">2019-07-17T16:08:23Z</dcterms:created>
  <dcterms:modified xsi:type="dcterms:W3CDTF">2019-07-24T05:56:36Z</dcterms:modified>
</cp:coreProperties>
</file>