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89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189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975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953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025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886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30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5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77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435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78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855-C8CA-4F43-993A-22BD62E2BF57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835-4003-4D04-B8B2-CF1F8C794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793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7B855-C8CA-4F43-993A-22BD62E2BF57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7835-4003-4D04-B8B2-CF1F8C794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83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871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5179"/>
            <a:ext cx="6400800" cy="1828800"/>
          </a:xfrm>
        </p:spPr>
        <p:txBody>
          <a:bodyPr>
            <a:no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Defeating Discouragement</a:t>
            </a:r>
          </a:p>
        </p:txBody>
      </p:sp>
    </p:spTree>
    <p:extLst>
      <p:ext uri="{BB962C8B-B14F-4D97-AF65-F5344CB8AC3E}">
        <p14:creationId xmlns:p14="http://schemas.microsoft.com/office/powerpoint/2010/main" val="3932980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602412" y="0"/>
            <a:ext cx="2541587" cy="6934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150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FFFF00"/>
                </a:solidFill>
                <a:latin typeface="Constantia" panose="02030602050306030303" pitchFamily="18" charset="0"/>
              </a:rPr>
              <a:t>Realize discouragement comes to 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5715000" cy="3840163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 – 1 Samuel 30:1-6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Elijah – 1 Kings 19:1-4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– 2 Corinthians 2:12-13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2413" y="0"/>
            <a:ext cx="2541587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7086600" y="0"/>
            <a:ext cx="160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Defeating Discouragement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6602412" y="2971800"/>
            <a:ext cx="25415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A Biblical “How To” Guide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02719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602412" y="0"/>
            <a:ext cx="2541587" cy="6934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150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FFFF00"/>
                </a:solidFill>
                <a:latin typeface="Constantia" panose="02030602050306030303" pitchFamily="18" charset="0"/>
              </a:rPr>
              <a:t>Realize discouragement comes to 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5715000" cy="3840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1:2</a:t>
            </a:r>
          </a:p>
          <a:p>
            <a:pPr marL="0" indent="0" algn="ctr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1:6</a:t>
            </a:r>
          </a:p>
          <a:p>
            <a:pPr marL="0" indent="0" algn="ctr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5:8-9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2413" y="0"/>
            <a:ext cx="2541587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7086600" y="0"/>
            <a:ext cx="160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Defeating Discouragement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02412" y="2971800"/>
            <a:ext cx="25415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A Biblical “How To” Guide</a:t>
            </a:r>
            <a:r>
              <a:rPr lang="en-US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4890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602412" y="0"/>
            <a:ext cx="2541587" cy="6934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150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FFFF00"/>
                </a:solidFill>
                <a:latin typeface="Constantia" panose="02030602050306030303" pitchFamily="18" charset="0"/>
              </a:rPr>
              <a:t>Look to our great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5715000" cy="3840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6:1-6</a:t>
            </a:r>
          </a:p>
          <a:p>
            <a:pPr marL="0" indent="0" algn="ctr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14:32-42</a:t>
            </a:r>
          </a:p>
          <a:p>
            <a:pPr marL="0" indent="0" algn="ctr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14:48-50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2413" y="0"/>
            <a:ext cx="2541587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7086600" y="0"/>
            <a:ext cx="160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Defeating Discouragement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02412" y="2971800"/>
            <a:ext cx="25415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A Biblical “How To” Guide</a:t>
            </a:r>
            <a:r>
              <a:rPr lang="en-US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6408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602412" y="0"/>
            <a:ext cx="2541587" cy="6934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150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FFFF00"/>
                </a:solidFill>
                <a:latin typeface="Constantia" panose="02030602050306030303" pitchFamily="18" charset="0"/>
              </a:rPr>
              <a:t>Look to our great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5715000" cy="3840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4:14-16</a:t>
            </a:r>
          </a:p>
          <a:p>
            <a:pPr marL="0" indent="0" algn="ctr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16:33</a:t>
            </a:r>
          </a:p>
          <a:p>
            <a:pPr marL="0" indent="0" algn="ctr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12:1-3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2413" y="0"/>
            <a:ext cx="2541587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7086600" y="0"/>
            <a:ext cx="160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Defeating Discouragement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02412" y="2971800"/>
            <a:ext cx="25415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A Biblical “How To” Guide</a:t>
            </a:r>
            <a:r>
              <a:rPr lang="en-US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8217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</TotalTime>
  <Words>93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Constantia</vt:lpstr>
      <vt:lpstr>Lucida Bright</vt:lpstr>
      <vt:lpstr>Office Theme</vt:lpstr>
      <vt:lpstr>PowerPoint Presentation</vt:lpstr>
      <vt:lpstr>Defeating Discouragement</vt:lpstr>
      <vt:lpstr>Realize discouragement comes to all</vt:lpstr>
      <vt:lpstr>Realize discouragement comes to all</vt:lpstr>
      <vt:lpstr>Look to our great example</vt:lpstr>
      <vt:lpstr>Look to our great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Holman</dc:creator>
  <cp:lastModifiedBy>Kevin Stilts</cp:lastModifiedBy>
  <cp:revision>24</cp:revision>
  <dcterms:created xsi:type="dcterms:W3CDTF">2019-07-17T16:08:23Z</dcterms:created>
  <dcterms:modified xsi:type="dcterms:W3CDTF">2019-07-24T05:56:20Z</dcterms:modified>
</cp:coreProperties>
</file>