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1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5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54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1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2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86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0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85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6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73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9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4077C-C1BB-44C4-8B3C-9A2E4024B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7/13/2019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F32D9-F554-41F4-AF36-73F8FC3C982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4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3999" cy="685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28600"/>
            <a:ext cx="7315200" cy="2286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15000"/>
            <a:ext cx="8229599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819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Holiness</a:t>
            </a:r>
            <a:endParaRPr 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3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Background Info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Thessalonians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1:9-10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Thessalonians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2:13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Thessalonians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1:6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1 Thessalonians 2:14-15</a:t>
            </a: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2 Thessalonians 1:4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Holiness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"/>
            <a:ext cx="54864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Background Info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Surely, Paul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wrote what he did in 1 Thess. 4:1-8 to remind, admonish and encourage these saints to not turn back to their old ways, but to continue to be about their Father’s will in holiness – especially sexual holiness!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Holiness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03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Examining the Text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“In the Lord Jesus” (v. 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“Please God” (v. 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“By the Lord Jesus” (v. 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“This is the will of God” (v. 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“Gentiles who do not know God” (v. 5)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“The Lord is the avenger” (v. 6)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“God has…called us” (v. 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“God who gives His Holy Spirit” (v. 8)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Holiness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Examining the Text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Sanctification is more than mentally setting ourselves apart for God or having an appearance of being consecrated or devoted to God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Real sanctification involves true purity and holiness in mind, body and soul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God’s desire for our sanctification demands holiness of us – inside and out!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Holiness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80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Examining the Text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Surely God’s desire is that we stay away from ALL sexual sin!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wants us to honor our bodies, as well as the bodies of others (v. 4)!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He wants us to control our sexual desires, and to fulfill those desires ONLY in marriage (v. 5)!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Holiness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6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88"/>
            <a:ext cx="9144000" cy="2055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2743200" cy="2055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"/>
            <a:ext cx="5943600" cy="205755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How am I doing in holiness?</a:t>
            </a:r>
            <a:endParaRPr lang="en-US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 my entertainment choices help or hurt me to be sexually pure and holy?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 my leisure time activities promote sexual sin or sexual sanctification?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Do I show “all purity” (1 Timothy 5:2) in my relationships with the opposite sex?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4114"/>
            <a:ext cx="2285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My Father’s Will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7449"/>
            <a:ext cx="2743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Thessalonians 4:1-8</a:t>
            </a:r>
            <a:endParaRPr lang="en-U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62000"/>
            <a:ext cx="2285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anose="02040602050505020304" pitchFamily="18" charset="0"/>
              </a:rPr>
              <a:t>In Holiness</a:t>
            </a:r>
            <a:endParaRPr lang="en-US" sz="1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386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About My Father’s Will</vt:lpstr>
      <vt:lpstr>Background Info</vt:lpstr>
      <vt:lpstr>Background Info</vt:lpstr>
      <vt:lpstr>Examining the Text</vt:lpstr>
      <vt:lpstr>Examining the Text</vt:lpstr>
      <vt:lpstr>Examining the Text</vt:lpstr>
      <vt:lpstr>How am I doing in holiness?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Jake</dc:creator>
  <cp:lastModifiedBy>Jake</cp:lastModifiedBy>
  <cp:revision>44</cp:revision>
  <dcterms:created xsi:type="dcterms:W3CDTF">2019-02-02T01:26:43Z</dcterms:created>
  <dcterms:modified xsi:type="dcterms:W3CDTF">2019-07-13T15:22:41Z</dcterms:modified>
</cp:coreProperties>
</file>