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0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4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1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0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9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23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0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97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8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76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65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6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5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9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6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3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585F-5CE2-45EA-9AA4-4F205DD80EB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E92F-39C8-431E-803E-B463DD62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1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585F-5CE2-45EA-9AA4-4F205DD80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E92F-39C8-431E-803E-B463DD62E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5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52578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 Foolish Farmer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943600"/>
            <a:ext cx="3962400" cy="8382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Luke 12:13-21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5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9228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"/>
            <a:ext cx="5943600" cy="17922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Why did Jesus tell this parable?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vv. 13-15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in the crowd asked Jesus to settle a family argument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Rather than responding to his request, Jesus issued a warning: “Beware, and be on guard against every form of GREED”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0"/>
            <a:ext cx="274320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1" y="0"/>
            <a:ext cx="1621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 Foolish Farmer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7769778" y="1422955"/>
            <a:ext cx="1374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Luke 12:13-21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9228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"/>
            <a:ext cx="5943600" cy="17922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Why did Jesus tell this parable?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vv. 13-15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then spoke an important truth about worldly possessions: even when we have much more than we need, our life is NOT defined by what we have!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told this parable to help this man, this multitude and us not be foolish, forgetful folks!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0"/>
            <a:ext cx="274320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1" y="0"/>
            <a:ext cx="1621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 Foolish Farmer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9778" y="1422955"/>
            <a:ext cx="1374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Luke 12:13-21</a:t>
            </a:r>
          </a:p>
        </p:txBody>
      </p:sp>
    </p:spTree>
    <p:extLst>
      <p:ext uri="{BB962C8B-B14F-4D97-AF65-F5344CB8AC3E}">
        <p14:creationId xmlns:p14="http://schemas.microsoft.com/office/powerpoint/2010/main" val="1528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9228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"/>
            <a:ext cx="5943600" cy="17922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This farmer was a fool because…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He loved self more than God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17-19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3:1-5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1:9-10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0"/>
            <a:ext cx="274320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1" y="0"/>
            <a:ext cx="1621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 Foolish Farmer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9778" y="1422955"/>
            <a:ext cx="1374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Luke 12:13-21</a:t>
            </a:r>
          </a:p>
        </p:txBody>
      </p:sp>
    </p:spTree>
    <p:extLst>
      <p:ext uri="{BB962C8B-B14F-4D97-AF65-F5344CB8AC3E}">
        <p14:creationId xmlns:p14="http://schemas.microsoft.com/office/powerpoint/2010/main" val="409926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9228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"/>
            <a:ext cx="5943600" cy="17922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This farmer was a fool because…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He loved the “good life” more than eternal life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19-20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5:18-19; 9:7-9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11:9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8:34-37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0"/>
            <a:ext cx="274320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1" y="0"/>
            <a:ext cx="1621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 Foolish Farmer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9778" y="1422955"/>
            <a:ext cx="1374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Luke 12:13-21</a:t>
            </a:r>
          </a:p>
        </p:txBody>
      </p:sp>
    </p:spTree>
    <p:extLst>
      <p:ext uri="{BB962C8B-B14F-4D97-AF65-F5344CB8AC3E}">
        <p14:creationId xmlns:p14="http://schemas.microsoft.com/office/powerpoint/2010/main" val="2039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2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185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A Foolish Farmer</vt:lpstr>
      <vt:lpstr>Why did Jesus tell this parable?</vt:lpstr>
      <vt:lpstr>Why did Jesus tell this parable?</vt:lpstr>
      <vt:lpstr>This farmer was a fool because…</vt:lpstr>
      <vt:lpstr>This farmer was a fool because…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12</cp:revision>
  <dcterms:created xsi:type="dcterms:W3CDTF">2019-07-10T13:48:32Z</dcterms:created>
  <dcterms:modified xsi:type="dcterms:W3CDTF">2019-07-10T19:24:37Z</dcterms:modified>
</cp:coreProperties>
</file>