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0"/>
  </p:notesMasterIdLst>
  <p:handoutMasterIdLst>
    <p:handoutMasterId r:id="rId61"/>
  </p:handoutMasterIdLst>
  <p:sldIdLst>
    <p:sldId id="312" r:id="rId2"/>
    <p:sldId id="313" r:id="rId3"/>
    <p:sldId id="314" r:id="rId4"/>
    <p:sldId id="317" r:id="rId5"/>
    <p:sldId id="318" r:id="rId6"/>
    <p:sldId id="319" r:id="rId7"/>
    <p:sldId id="320" r:id="rId8"/>
    <p:sldId id="321" r:id="rId9"/>
    <p:sldId id="336" r:id="rId10"/>
    <p:sldId id="328" r:id="rId11"/>
    <p:sldId id="330" r:id="rId12"/>
    <p:sldId id="332" r:id="rId13"/>
    <p:sldId id="334" r:id="rId14"/>
    <p:sldId id="337" r:id="rId15"/>
    <p:sldId id="340" r:id="rId16"/>
    <p:sldId id="339" r:id="rId17"/>
    <p:sldId id="344" r:id="rId18"/>
    <p:sldId id="345" r:id="rId19"/>
    <p:sldId id="346" r:id="rId20"/>
    <p:sldId id="348" r:id="rId21"/>
    <p:sldId id="347" r:id="rId22"/>
    <p:sldId id="349" r:id="rId23"/>
    <p:sldId id="350" r:id="rId24"/>
    <p:sldId id="351" r:id="rId25"/>
    <p:sldId id="352" r:id="rId26"/>
    <p:sldId id="353" r:id="rId27"/>
    <p:sldId id="354" r:id="rId28"/>
    <p:sldId id="355" r:id="rId29"/>
    <p:sldId id="356" r:id="rId30"/>
    <p:sldId id="357" r:id="rId31"/>
    <p:sldId id="358" r:id="rId32"/>
    <p:sldId id="367" r:id="rId33"/>
    <p:sldId id="360" r:id="rId34"/>
    <p:sldId id="359" r:id="rId35"/>
    <p:sldId id="361" r:id="rId36"/>
    <p:sldId id="362" r:id="rId37"/>
    <p:sldId id="363" r:id="rId38"/>
    <p:sldId id="364" r:id="rId39"/>
    <p:sldId id="365" r:id="rId40"/>
    <p:sldId id="368" r:id="rId41"/>
    <p:sldId id="366" r:id="rId42"/>
    <p:sldId id="376" r:id="rId43"/>
    <p:sldId id="377" r:id="rId44"/>
    <p:sldId id="378" r:id="rId45"/>
    <p:sldId id="379" r:id="rId46"/>
    <p:sldId id="380" r:id="rId47"/>
    <p:sldId id="381" r:id="rId48"/>
    <p:sldId id="382" r:id="rId49"/>
    <p:sldId id="370" r:id="rId50"/>
    <p:sldId id="384" r:id="rId51"/>
    <p:sldId id="385" r:id="rId52"/>
    <p:sldId id="386" r:id="rId53"/>
    <p:sldId id="387" r:id="rId54"/>
    <p:sldId id="375" r:id="rId55"/>
    <p:sldId id="373" r:id="rId56"/>
    <p:sldId id="388" r:id="rId57"/>
    <p:sldId id="374" r:id="rId58"/>
    <p:sldId id="36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240"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09733D-69F8-45CE-987F-1E3A67C77C5D}" type="datetimeFigureOut">
              <a:rPr lang="en-US" smtClean="0"/>
              <a:t>6/12/2019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73FB42-312D-429D-A89D-91E21C85F0BA}" type="slidenum">
              <a:rPr lang="en-US" smtClean="0"/>
              <a:t>‹#›</a:t>
            </a:fld>
            <a:endParaRPr lang="en-US"/>
          </a:p>
        </p:txBody>
      </p:sp>
    </p:spTree>
    <p:extLst>
      <p:ext uri="{BB962C8B-B14F-4D97-AF65-F5344CB8AC3E}">
        <p14:creationId xmlns:p14="http://schemas.microsoft.com/office/powerpoint/2010/main" val="56615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C3DB-9C0B-4EEA-BE0C-C823D6258BF2}"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D77-6270-417D-B912-9E40620F0D03}" type="slidenum">
              <a:rPr lang="en-US" smtClean="0"/>
              <a:t>‹#›</a:t>
            </a:fld>
            <a:endParaRPr lang="en-US"/>
          </a:p>
        </p:txBody>
      </p:sp>
    </p:spTree>
    <p:extLst>
      <p:ext uri="{BB962C8B-B14F-4D97-AF65-F5344CB8AC3E}">
        <p14:creationId xmlns:p14="http://schemas.microsoft.com/office/powerpoint/2010/main" val="40852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0"/>
            <a:ext cx="10363200" cy="4267200"/>
          </a:xfrm>
        </p:spPr>
        <p:txBody>
          <a:bodyPr anchor="b">
            <a:noAutofit/>
          </a:bodyPr>
          <a:lstStyle>
            <a:lvl1pPr>
              <a:lnSpc>
                <a:spcPct val="100000"/>
              </a:lnSpc>
              <a:defRPr sz="6600">
                <a:solidFill>
                  <a:schemeClr val="accent1">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4343399"/>
            <a:ext cx="8534400" cy="12192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2"/>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6/12/2019</a:t>
            </a:fld>
            <a:endParaRPr lang="en-US"/>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85672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6/12/2019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8822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9831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9831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6/12/2019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1880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6/12/2019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0745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0"/>
            <a:ext cx="10363200" cy="2505075"/>
          </a:xfrm>
        </p:spPr>
        <p:txBody>
          <a:bodyPr vert="horz" lIns="91440" tIns="45720" rIns="91440" bIns="45720" rtlCol="0" anchor="b">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963084" y="2697163"/>
            <a:ext cx="10363200" cy="11318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6/12/2019</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0380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612805" y="1828800"/>
            <a:ext cx="5388864" cy="34292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8785"/>
            <a:ext cx="5384800" cy="3429015"/>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6/12/2019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67205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0825"/>
            <a:ext cx="5386917"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10"/>
          <p:cNvSpPr>
            <a:spLocks noGrp="1"/>
          </p:cNvSpPr>
          <p:nvPr>
            <p:ph sz="quarter" idx="13"/>
          </p:nvPr>
        </p:nvSpPr>
        <p:spPr>
          <a:xfrm>
            <a:off x="609600" y="2453473"/>
            <a:ext cx="5388864" cy="2834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840825"/>
            <a:ext cx="5389033" cy="609600"/>
          </a:xfrm>
        </p:spPr>
        <p:txBody>
          <a:bodyPr anchor="b">
            <a:noAutofit/>
          </a:bodyPr>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12"/>
          <p:cNvSpPr>
            <a:spLocks noGrp="1"/>
          </p:cNvSpPr>
          <p:nvPr>
            <p:ph sz="quarter" idx="14"/>
          </p:nvPr>
        </p:nvSpPr>
        <p:spPr>
          <a:xfrm>
            <a:off x="6201237" y="2453474"/>
            <a:ext cx="5388864" cy="2833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6/12/2019</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010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6/12/2019</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00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6/12/2019</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3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2"/>
            <a:ext cx="6661151" cy="49847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2819399"/>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6/12/2019</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615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597800"/>
            <a:ext cx="8072965" cy="38552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579250"/>
            <a:ext cx="7615765" cy="533400"/>
          </a:xfrm>
        </p:spPr>
        <p:txBody>
          <a:bodyPr>
            <a:normAutofit/>
          </a:bodyPr>
          <a:lstStyle>
            <a:lvl1pPr marL="0" indent="0" algn="ctr">
              <a:buNone/>
              <a:defRPr sz="16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a:t>Add a footer</a:t>
            </a:r>
          </a:p>
        </p:txBody>
      </p:sp>
      <p:sp>
        <p:nvSpPr>
          <p:cNvPr id="5" name="Date Placeholder 4"/>
          <p:cNvSpPr>
            <a:spLocks noGrp="1"/>
          </p:cNvSpPr>
          <p:nvPr>
            <p:ph type="dt" sz="half" idx="10"/>
          </p:nvPr>
        </p:nvSpPr>
        <p:spPr/>
        <p:txBody>
          <a:bodyPr/>
          <a:lstStyle>
            <a:lvl1pPr>
              <a:defRPr>
                <a:solidFill>
                  <a:schemeClr val="tx2"/>
                </a:solidFill>
              </a:defRPr>
            </a:lvl1pPr>
          </a:lstStyle>
          <a:p>
            <a:fld id="{349BF3EA-1A78-4F07-BDC0-C8A1BD461199}" type="datetimeFigureOut">
              <a:rPr lang="en-US" smtClean="0"/>
              <a:pPr/>
              <a:t>6/12/2019</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33718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846262"/>
            <a:ext cx="10972800" cy="34194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92275" y="6137408"/>
            <a:ext cx="3654313" cy="365125"/>
          </a:xfrm>
          <a:prstGeom prst="rect">
            <a:avLst/>
          </a:prstGeom>
        </p:spPr>
        <p:txBody>
          <a:bodyPr vert="horz" lIns="45720" tIns="45720" rIns="91440" bIns="45720" rtlCol="0" anchor="ctr"/>
          <a:lstStyle>
            <a:lvl1pPr algn="l">
              <a:defRPr sz="1200">
                <a:solidFill>
                  <a:schemeClr val="tx2"/>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7303488" y="6137408"/>
            <a:ext cx="1173043" cy="365125"/>
          </a:xfrm>
          <a:prstGeom prst="rect">
            <a:avLst/>
          </a:prstGeom>
        </p:spPr>
        <p:txBody>
          <a:bodyPr vert="horz" lIns="91440" tIns="45720" rIns="45720" bIns="45720" rtlCol="0" anchor="ctr"/>
          <a:lstStyle>
            <a:lvl1pPr algn="r">
              <a:defRPr sz="1200">
                <a:solidFill>
                  <a:schemeClr val="tx2"/>
                </a:solidFill>
                <a:latin typeface="Century Gothic" pitchFamily="34" charset="0"/>
              </a:defRPr>
            </a:lvl1pPr>
          </a:lstStyle>
          <a:p>
            <a:fld id="{349BF3EA-1A78-4F07-BDC0-C8A1BD461199}" type="datetimeFigureOut">
              <a:rPr lang="en-US" smtClean="0"/>
              <a:pPr/>
              <a:t>6/12/2019</a:t>
            </a:fld>
            <a:endParaRPr lang="en-US"/>
          </a:p>
        </p:txBody>
      </p:sp>
      <p:sp>
        <p:nvSpPr>
          <p:cNvPr id="6" name="Slide Number Placeholder 5"/>
          <p:cNvSpPr>
            <a:spLocks noGrp="1"/>
          </p:cNvSpPr>
          <p:nvPr>
            <p:ph type="sldNum" sz="quarter" idx="4"/>
          </p:nvPr>
        </p:nvSpPr>
        <p:spPr>
          <a:xfrm>
            <a:off x="9433430" y="6137408"/>
            <a:ext cx="749300" cy="365125"/>
          </a:xfrm>
          <a:prstGeom prst="rect">
            <a:avLst/>
          </a:prstGeom>
        </p:spPr>
        <p:txBody>
          <a:bodyPr vert="horz" lIns="27432" tIns="45720" rIns="45720" bIns="45720" rtlCol="0" anchor="ctr"/>
          <a:lstStyle>
            <a:lvl1pPr algn="l">
              <a:defRPr sz="1200">
                <a:solidFill>
                  <a:schemeClr val="tx2"/>
                </a:solidFill>
                <a:latin typeface="Century Gothic" pitchFamily="34" charset="0"/>
              </a:defRPr>
            </a:lvl1pPr>
          </a:lstStyle>
          <a:p>
            <a:fld id="{401CF334-2D5C-4859-84A6-CA7E6E43FAEB}" type="slidenum">
              <a:rPr lang="en-US" smtClean="0"/>
              <a:pPr/>
              <a:t>‹#›</a:t>
            </a:fld>
            <a:endParaRPr lang="en-US"/>
          </a:p>
        </p:txBody>
      </p:sp>
      <p:grpSp>
        <p:nvGrpSpPr>
          <p:cNvPr id="7" name="Group 6" descr="Shrubs on seashore">
            <a:extLst>
              <a:ext uri="{FF2B5EF4-FFF2-40B4-BE49-F238E27FC236}">
                <a16:creationId xmlns:a16="http://schemas.microsoft.com/office/drawing/2014/main" xmlns="" id="{32ABC1A6-8856-41D7-BF42-7ED8D4AC1C81}"/>
              </a:ext>
            </a:extLst>
          </p:cNvPr>
          <p:cNvGrpSpPr/>
          <p:nvPr userDrawn="1"/>
        </p:nvGrpSpPr>
        <p:grpSpPr>
          <a:xfrm>
            <a:off x="11112" y="4291013"/>
            <a:ext cx="12180887" cy="2589212"/>
            <a:chOff x="11112" y="4291013"/>
            <a:chExt cx="12180887" cy="2589212"/>
          </a:xfrm>
        </p:grpSpPr>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10" name="Freeform 2"/>
            <p:cNvSpPr>
              <a:spLocks/>
            </p:cNvSpPr>
            <p:nvPr/>
          </p:nvSpPr>
          <p:spPr bwMode="ltGray">
            <a:xfrm>
              <a:off x="11112" y="6456363"/>
              <a:ext cx="12180887" cy="423862"/>
            </a:xfrm>
            <a:custGeom>
              <a:avLst/>
              <a:gdLst>
                <a:gd name="T0" fmla="*/ 0 w 5760"/>
                <a:gd name="T1" fmla="*/ 266 h 267"/>
                <a:gd name="T2" fmla="*/ 5759 w 5760"/>
                <a:gd name="T3" fmla="*/ 266 h 267"/>
                <a:gd name="T4" fmla="*/ 5759 w 5760"/>
                <a:gd name="T5" fmla="*/ 81 h 267"/>
                <a:gd name="T6" fmla="*/ 5573 w 5760"/>
                <a:gd name="T7" fmla="*/ 111 h 267"/>
                <a:gd name="T8" fmla="*/ 5104 w 5760"/>
                <a:gd name="T9" fmla="*/ 131 h 267"/>
                <a:gd name="T10" fmla="*/ 4602 w 5760"/>
                <a:gd name="T11" fmla="*/ 101 h 267"/>
                <a:gd name="T12" fmla="*/ 4143 w 5760"/>
                <a:gd name="T13" fmla="*/ 141 h 267"/>
                <a:gd name="T14" fmla="*/ 3918 w 5760"/>
                <a:gd name="T15" fmla="*/ 141 h 267"/>
                <a:gd name="T16" fmla="*/ 3790 w 5760"/>
                <a:gd name="T17" fmla="*/ 131 h 267"/>
                <a:gd name="T18" fmla="*/ 3459 w 5760"/>
                <a:gd name="T19" fmla="*/ 81 h 267"/>
                <a:gd name="T20" fmla="*/ 2979 w 5760"/>
                <a:gd name="T21" fmla="*/ 91 h 267"/>
                <a:gd name="T22" fmla="*/ 2733 w 5760"/>
                <a:gd name="T23" fmla="*/ 20 h 267"/>
                <a:gd name="T24" fmla="*/ 2434 w 5760"/>
                <a:gd name="T25" fmla="*/ 51 h 267"/>
                <a:gd name="T26" fmla="*/ 2220 w 5760"/>
                <a:gd name="T27" fmla="*/ 81 h 267"/>
                <a:gd name="T28" fmla="*/ 2050 w 5760"/>
                <a:gd name="T29" fmla="*/ 91 h 267"/>
                <a:gd name="T30" fmla="*/ 1751 w 5760"/>
                <a:gd name="T31" fmla="*/ 71 h 267"/>
                <a:gd name="T32" fmla="*/ 1441 w 5760"/>
                <a:gd name="T33" fmla="*/ 51 h 267"/>
                <a:gd name="T34" fmla="*/ 1131 w 5760"/>
                <a:gd name="T35" fmla="*/ 20 h 267"/>
                <a:gd name="T36" fmla="*/ 757 w 5760"/>
                <a:gd name="T37" fmla="*/ 40 h 267"/>
                <a:gd name="T38" fmla="*/ 384 w 5760"/>
                <a:gd name="T39" fmla="*/ 71 h 267"/>
                <a:gd name="T40" fmla="*/ 128 w 5760"/>
                <a:gd name="T41" fmla="*/ 10 h 267"/>
                <a:gd name="T42" fmla="*/ 0 w 5760"/>
                <a:gd name="T43" fmla="*/ 0 h 267"/>
                <a:gd name="T44" fmla="*/ 0 w 5760"/>
                <a:gd name="T45"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8"/>
            <p:cNvGrpSpPr>
              <a:grpSpLocks/>
            </p:cNvGrpSpPr>
            <p:nvPr/>
          </p:nvGrpSpPr>
          <p:grpSpPr bwMode="auto">
            <a:xfrm>
              <a:off x="68263" y="4291013"/>
              <a:ext cx="2384425" cy="2447925"/>
              <a:chOff x="43" y="2703"/>
              <a:chExt cx="1502" cy="1542"/>
            </a:xfrm>
          </p:grpSpPr>
          <p:grpSp>
            <p:nvGrpSpPr>
              <p:cNvPr id="55" name="Group 28"/>
              <p:cNvGrpSpPr>
                <a:grpSpLocks/>
              </p:cNvGrpSpPr>
              <p:nvPr/>
            </p:nvGrpSpPr>
            <p:grpSpPr bwMode="auto">
              <a:xfrm>
                <a:off x="106" y="2703"/>
                <a:ext cx="1387" cy="1542"/>
                <a:chOff x="106" y="2703"/>
                <a:chExt cx="1387" cy="1542"/>
              </a:xfrm>
            </p:grpSpPr>
            <p:grpSp>
              <p:nvGrpSpPr>
                <p:cNvPr id="95" name="Group 5"/>
                <p:cNvGrpSpPr>
                  <a:grpSpLocks/>
                </p:cNvGrpSpPr>
                <p:nvPr/>
              </p:nvGrpSpPr>
              <p:grpSpPr bwMode="auto">
                <a:xfrm>
                  <a:off x="506" y="3583"/>
                  <a:ext cx="135" cy="584"/>
                  <a:chOff x="506" y="3583"/>
                  <a:chExt cx="135" cy="584"/>
                </a:xfrm>
              </p:grpSpPr>
              <p:sp>
                <p:nvSpPr>
                  <p:cNvPr id="118" name="Freeform 3"/>
                  <p:cNvSpPr>
                    <a:spLocks/>
                  </p:cNvSpPr>
                  <p:nvPr/>
                </p:nvSpPr>
                <p:spPr bwMode="ltGray">
                  <a:xfrm>
                    <a:off x="509" y="3861"/>
                    <a:ext cx="132" cy="239"/>
                  </a:xfrm>
                  <a:custGeom>
                    <a:avLst/>
                    <a:gdLst>
                      <a:gd name="T0" fmla="*/ 0 w 132"/>
                      <a:gd name="T1" fmla="*/ 238 h 239"/>
                      <a:gd name="T2" fmla="*/ 19 w 132"/>
                      <a:gd name="T3" fmla="*/ 184 h 239"/>
                      <a:gd name="T4" fmla="*/ 36 w 132"/>
                      <a:gd name="T5" fmla="*/ 126 h 239"/>
                      <a:gd name="T6" fmla="*/ 44 w 132"/>
                      <a:gd name="T7" fmla="*/ 100 h 239"/>
                      <a:gd name="T8" fmla="*/ 55 w 132"/>
                      <a:gd name="T9" fmla="*/ 70 h 239"/>
                      <a:gd name="T10" fmla="*/ 72 w 132"/>
                      <a:gd name="T11" fmla="*/ 39 h 239"/>
                      <a:gd name="T12" fmla="*/ 83 w 132"/>
                      <a:gd name="T13" fmla="*/ 19 h 239"/>
                      <a:gd name="T14" fmla="*/ 93 w 132"/>
                      <a:gd name="T15" fmla="*/ 10 h 239"/>
                      <a:gd name="T16" fmla="*/ 105 w 132"/>
                      <a:gd name="T17" fmla="*/ 2 h 239"/>
                      <a:gd name="T18" fmla="*/ 118 w 132"/>
                      <a:gd name="T19" fmla="*/ 0 h 239"/>
                      <a:gd name="T20" fmla="*/ 124 w 132"/>
                      <a:gd name="T21" fmla="*/ 6 h 239"/>
                      <a:gd name="T22" fmla="*/ 131 w 132"/>
                      <a:gd name="T23" fmla="*/ 2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4"/>
                  <p:cNvSpPr>
                    <a:spLocks/>
                  </p:cNvSpPr>
                  <p:nvPr/>
                </p:nvSpPr>
                <p:spPr bwMode="ltGray">
                  <a:xfrm>
                    <a:off x="506" y="3583"/>
                    <a:ext cx="90" cy="584"/>
                  </a:xfrm>
                  <a:custGeom>
                    <a:avLst/>
                    <a:gdLst>
                      <a:gd name="T0" fmla="*/ 0 w 90"/>
                      <a:gd name="T1" fmla="*/ 583 h 584"/>
                      <a:gd name="T2" fmla="*/ 0 w 90"/>
                      <a:gd name="T3" fmla="*/ 528 h 584"/>
                      <a:gd name="T4" fmla="*/ 0 w 90"/>
                      <a:gd name="T5" fmla="*/ 487 h 584"/>
                      <a:gd name="T6" fmla="*/ 2 w 90"/>
                      <a:gd name="T7" fmla="*/ 458 h 584"/>
                      <a:gd name="T8" fmla="*/ 2 w 90"/>
                      <a:gd name="T9" fmla="*/ 423 h 584"/>
                      <a:gd name="T10" fmla="*/ 2 w 90"/>
                      <a:gd name="T11" fmla="*/ 387 h 584"/>
                      <a:gd name="T12" fmla="*/ 3 w 90"/>
                      <a:gd name="T13" fmla="*/ 357 h 584"/>
                      <a:gd name="T14" fmla="*/ 5 w 90"/>
                      <a:gd name="T15" fmla="*/ 329 h 584"/>
                      <a:gd name="T16" fmla="*/ 8 w 90"/>
                      <a:gd name="T17" fmla="*/ 280 h 584"/>
                      <a:gd name="T18" fmla="*/ 13 w 90"/>
                      <a:gd name="T19" fmla="*/ 227 h 584"/>
                      <a:gd name="T20" fmla="*/ 19 w 90"/>
                      <a:gd name="T21" fmla="*/ 173 h 584"/>
                      <a:gd name="T22" fmla="*/ 23 w 90"/>
                      <a:gd name="T23" fmla="*/ 116 h 584"/>
                      <a:gd name="T24" fmla="*/ 27 w 90"/>
                      <a:gd name="T25" fmla="*/ 81 h 584"/>
                      <a:gd name="T26" fmla="*/ 30 w 90"/>
                      <a:gd name="T27" fmla="*/ 68 h 584"/>
                      <a:gd name="T28" fmla="*/ 38 w 90"/>
                      <a:gd name="T29" fmla="*/ 45 h 584"/>
                      <a:gd name="T30" fmla="*/ 46 w 90"/>
                      <a:gd name="T31" fmla="*/ 28 h 584"/>
                      <a:gd name="T32" fmla="*/ 55 w 90"/>
                      <a:gd name="T33" fmla="*/ 15 h 584"/>
                      <a:gd name="T34" fmla="*/ 63 w 90"/>
                      <a:gd name="T35" fmla="*/ 3 h 584"/>
                      <a:gd name="T36" fmla="*/ 69 w 90"/>
                      <a:gd name="T37" fmla="*/ 0 h 584"/>
                      <a:gd name="T38" fmla="*/ 78 w 90"/>
                      <a:gd name="T39" fmla="*/ 0 h 584"/>
                      <a:gd name="T40" fmla="*/ 86 w 90"/>
                      <a:gd name="T41" fmla="*/ 4 h 584"/>
                      <a:gd name="T42" fmla="*/ 89 w 90"/>
                      <a:gd name="T43" fmla="*/ 1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 name="Group 8"/>
                <p:cNvGrpSpPr>
                  <a:grpSpLocks/>
                </p:cNvGrpSpPr>
                <p:nvPr/>
              </p:nvGrpSpPr>
              <p:grpSpPr bwMode="auto">
                <a:xfrm>
                  <a:off x="243" y="3542"/>
                  <a:ext cx="270" cy="631"/>
                  <a:chOff x="243" y="3542"/>
                  <a:chExt cx="270" cy="631"/>
                </a:xfrm>
              </p:grpSpPr>
              <p:sp>
                <p:nvSpPr>
                  <p:cNvPr id="116" name="Freeform 6"/>
                  <p:cNvSpPr>
                    <a:spLocks/>
                  </p:cNvSpPr>
                  <p:nvPr/>
                </p:nvSpPr>
                <p:spPr bwMode="ltGray">
                  <a:xfrm>
                    <a:off x="350" y="3908"/>
                    <a:ext cx="163" cy="265"/>
                  </a:xfrm>
                  <a:custGeom>
                    <a:avLst/>
                    <a:gdLst>
                      <a:gd name="T0" fmla="*/ 162 w 163"/>
                      <a:gd name="T1" fmla="*/ 264 h 265"/>
                      <a:gd name="T2" fmla="*/ 138 w 163"/>
                      <a:gd name="T3" fmla="*/ 239 h 265"/>
                      <a:gd name="T4" fmla="*/ 128 w 163"/>
                      <a:gd name="T5" fmla="*/ 222 h 265"/>
                      <a:gd name="T6" fmla="*/ 122 w 163"/>
                      <a:gd name="T7" fmla="*/ 210 h 265"/>
                      <a:gd name="T8" fmla="*/ 86 w 163"/>
                      <a:gd name="T9" fmla="*/ 88 h 265"/>
                      <a:gd name="T10" fmla="*/ 66 w 163"/>
                      <a:gd name="T11" fmla="*/ 49 h 265"/>
                      <a:gd name="T12" fmla="*/ 52 w 163"/>
                      <a:gd name="T13" fmla="*/ 24 h 265"/>
                      <a:gd name="T14" fmla="*/ 41 w 163"/>
                      <a:gd name="T15" fmla="*/ 13 h 265"/>
                      <a:gd name="T16" fmla="*/ 27 w 163"/>
                      <a:gd name="T17" fmla="*/ 3 h 265"/>
                      <a:gd name="T18" fmla="*/ 15 w 163"/>
                      <a:gd name="T19" fmla="*/ 0 h 265"/>
                      <a:gd name="T20" fmla="*/ 5 w 163"/>
                      <a:gd name="T21" fmla="*/ 2 h 265"/>
                      <a:gd name="T22" fmla="*/ 0 w 163"/>
                      <a:gd name="T23" fmla="*/ 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7"/>
                  <p:cNvSpPr>
                    <a:spLocks/>
                  </p:cNvSpPr>
                  <p:nvPr/>
                </p:nvSpPr>
                <p:spPr bwMode="ltGray">
                  <a:xfrm>
                    <a:off x="243" y="3542"/>
                    <a:ext cx="250" cy="628"/>
                  </a:xfrm>
                  <a:custGeom>
                    <a:avLst/>
                    <a:gdLst>
                      <a:gd name="T0" fmla="*/ 249 w 250"/>
                      <a:gd name="T1" fmla="*/ 627 h 628"/>
                      <a:gd name="T2" fmla="*/ 242 w 250"/>
                      <a:gd name="T3" fmla="*/ 577 h 628"/>
                      <a:gd name="T4" fmla="*/ 164 w 250"/>
                      <a:gd name="T5" fmla="*/ 237 h 628"/>
                      <a:gd name="T6" fmla="*/ 128 w 250"/>
                      <a:gd name="T7" fmla="*/ 132 h 628"/>
                      <a:gd name="T8" fmla="*/ 118 w 250"/>
                      <a:gd name="T9" fmla="*/ 97 h 628"/>
                      <a:gd name="T10" fmla="*/ 105 w 250"/>
                      <a:gd name="T11" fmla="*/ 57 h 628"/>
                      <a:gd name="T12" fmla="*/ 90 w 250"/>
                      <a:gd name="T13" fmla="*/ 27 h 628"/>
                      <a:gd name="T14" fmla="*/ 75 w 250"/>
                      <a:gd name="T15" fmla="*/ 11 h 628"/>
                      <a:gd name="T16" fmla="*/ 57 w 250"/>
                      <a:gd name="T17" fmla="*/ 0 h 628"/>
                      <a:gd name="T18" fmla="*/ 38 w 250"/>
                      <a:gd name="T19" fmla="*/ 0 h 628"/>
                      <a:gd name="T20" fmla="*/ 26 w 250"/>
                      <a:gd name="T21" fmla="*/ 12 h 628"/>
                      <a:gd name="T22" fmla="*/ 0 w 250"/>
                      <a:gd name="T23" fmla="*/ 7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7" name="Freeform 9"/>
                <p:cNvSpPr>
                  <a:spLocks/>
                </p:cNvSpPr>
                <p:nvPr/>
              </p:nvSpPr>
              <p:spPr bwMode="ltGray">
                <a:xfrm>
                  <a:off x="351" y="3908"/>
                  <a:ext cx="59" cy="262"/>
                </a:xfrm>
                <a:custGeom>
                  <a:avLst/>
                  <a:gdLst>
                    <a:gd name="T0" fmla="*/ 0 w 59"/>
                    <a:gd name="T1" fmla="*/ 261 h 262"/>
                    <a:gd name="T2" fmla="*/ 8 w 59"/>
                    <a:gd name="T3" fmla="*/ 202 h 262"/>
                    <a:gd name="T4" fmla="*/ 15 w 59"/>
                    <a:gd name="T5" fmla="*/ 138 h 262"/>
                    <a:gd name="T6" fmla="*/ 19 w 59"/>
                    <a:gd name="T7" fmla="*/ 110 h 262"/>
                    <a:gd name="T8" fmla="*/ 24 w 59"/>
                    <a:gd name="T9" fmla="*/ 77 h 262"/>
                    <a:gd name="T10" fmla="*/ 31 w 59"/>
                    <a:gd name="T11" fmla="*/ 43 h 262"/>
                    <a:gd name="T12" fmla="*/ 36 w 59"/>
                    <a:gd name="T13" fmla="*/ 21 h 262"/>
                    <a:gd name="T14" fmla="*/ 41 w 59"/>
                    <a:gd name="T15" fmla="*/ 11 h 262"/>
                    <a:gd name="T16" fmla="*/ 46 w 59"/>
                    <a:gd name="T17" fmla="*/ 2 h 262"/>
                    <a:gd name="T18" fmla="*/ 52 w 59"/>
                    <a:gd name="T19" fmla="*/ 0 h 262"/>
                    <a:gd name="T20" fmla="*/ 55 w 59"/>
                    <a:gd name="T21" fmla="*/ 7 h 262"/>
                    <a:gd name="T22" fmla="*/ 58 w 59"/>
                    <a:gd name="T23" fmla="*/ 2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Freeform 10"/>
                <p:cNvSpPr>
                  <a:spLocks/>
                </p:cNvSpPr>
                <p:nvPr/>
              </p:nvSpPr>
              <p:spPr bwMode="ltGray">
                <a:xfrm>
                  <a:off x="349" y="3605"/>
                  <a:ext cx="41" cy="640"/>
                </a:xfrm>
                <a:custGeom>
                  <a:avLst/>
                  <a:gdLst>
                    <a:gd name="T0" fmla="*/ 0 w 41"/>
                    <a:gd name="T1" fmla="*/ 639 h 640"/>
                    <a:gd name="T2" fmla="*/ 0 w 41"/>
                    <a:gd name="T3" fmla="*/ 579 h 640"/>
                    <a:gd name="T4" fmla="*/ 0 w 41"/>
                    <a:gd name="T5" fmla="*/ 534 h 640"/>
                    <a:gd name="T6" fmla="*/ 0 w 41"/>
                    <a:gd name="T7" fmla="*/ 503 h 640"/>
                    <a:gd name="T8" fmla="*/ 1 w 41"/>
                    <a:gd name="T9" fmla="*/ 464 h 640"/>
                    <a:gd name="T10" fmla="*/ 1 w 41"/>
                    <a:gd name="T11" fmla="*/ 424 h 640"/>
                    <a:gd name="T12" fmla="*/ 1 w 41"/>
                    <a:gd name="T13" fmla="*/ 391 h 640"/>
                    <a:gd name="T14" fmla="*/ 2 w 41"/>
                    <a:gd name="T15" fmla="*/ 361 h 640"/>
                    <a:gd name="T16" fmla="*/ 4 w 41"/>
                    <a:gd name="T17" fmla="*/ 307 h 640"/>
                    <a:gd name="T18" fmla="*/ 5 w 41"/>
                    <a:gd name="T19" fmla="*/ 249 h 640"/>
                    <a:gd name="T20" fmla="*/ 8 w 41"/>
                    <a:gd name="T21" fmla="*/ 190 h 640"/>
                    <a:gd name="T22" fmla="*/ 10 w 41"/>
                    <a:gd name="T23" fmla="*/ 127 h 640"/>
                    <a:gd name="T24" fmla="*/ 12 w 41"/>
                    <a:gd name="T25" fmla="*/ 89 h 640"/>
                    <a:gd name="T26" fmla="*/ 13 w 41"/>
                    <a:gd name="T27" fmla="*/ 75 h 640"/>
                    <a:gd name="T28" fmla="*/ 17 w 41"/>
                    <a:gd name="T29" fmla="*/ 49 h 640"/>
                    <a:gd name="T30" fmla="*/ 20 w 41"/>
                    <a:gd name="T31" fmla="*/ 31 h 640"/>
                    <a:gd name="T32" fmla="*/ 24 w 41"/>
                    <a:gd name="T33" fmla="*/ 16 h 640"/>
                    <a:gd name="T34" fmla="*/ 28 w 41"/>
                    <a:gd name="T35" fmla="*/ 3 h 640"/>
                    <a:gd name="T36" fmla="*/ 31 w 41"/>
                    <a:gd name="T37" fmla="*/ 0 h 640"/>
                    <a:gd name="T38" fmla="*/ 35 w 41"/>
                    <a:gd name="T39" fmla="*/ 0 h 640"/>
                    <a:gd name="T40" fmla="*/ 38 w 41"/>
                    <a:gd name="T41" fmla="*/ 5 h 640"/>
                    <a:gd name="T42" fmla="*/ 40 w 41"/>
                    <a:gd name="T43" fmla="*/ 1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Freeform 11"/>
                <p:cNvSpPr>
                  <a:spLocks/>
                </p:cNvSpPr>
                <p:nvPr/>
              </p:nvSpPr>
              <p:spPr bwMode="ltGray">
                <a:xfrm>
                  <a:off x="106" y="3013"/>
                  <a:ext cx="140" cy="1097"/>
                </a:xfrm>
                <a:custGeom>
                  <a:avLst/>
                  <a:gdLst>
                    <a:gd name="T0" fmla="*/ 139 w 140"/>
                    <a:gd name="T1" fmla="*/ 1096 h 1097"/>
                    <a:gd name="T2" fmla="*/ 135 w 140"/>
                    <a:gd name="T3" fmla="*/ 1009 h 1097"/>
                    <a:gd name="T4" fmla="*/ 90 w 140"/>
                    <a:gd name="T5" fmla="*/ 415 h 1097"/>
                    <a:gd name="T6" fmla="*/ 71 w 140"/>
                    <a:gd name="T7" fmla="*/ 230 h 1097"/>
                    <a:gd name="T8" fmla="*/ 66 w 140"/>
                    <a:gd name="T9" fmla="*/ 170 h 1097"/>
                    <a:gd name="T10" fmla="*/ 58 w 140"/>
                    <a:gd name="T11" fmla="*/ 100 h 1097"/>
                    <a:gd name="T12" fmla="*/ 50 w 140"/>
                    <a:gd name="T13" fmla="*/ 47 h 1097"/>
                    <a:gd name="T14" fmla="*/ 41 w 140"/>
                    <a:gd name="T15" fmla="*/ 19 h 1097"/>
                    <a:gd name="T16" fmla="*/ 32 w 140"/>
                    <a:gd name="T17" fmla="*/ 1 h 1097"/>
                    <a:gd name="T18" fmla="*/ 21 w 140"/>
                    <a:gd name="T19" fmla="*/ 0 h 1097"/>
                    <a:gd name="T20" fmla="*/ 14 w 140"/>
                    <a:gd name="T21" fmla="*/ 21 h 1097"/>
                    <a:gd name="T22" fmla="*/ 0 w 140"/>
                    <a:gd name="T23" fmla="*/ 12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 name="Group 16"/>
                <p:cNvGrpSpPr>
                  <a:grpSpLocks/>
                </p:cNvGrpSpPr>
                <p:nvPr/>
              </p:nvGrpSpPr>
              <p:grpSpPr bwMode="auto">
                <a:xfrm>
                  <a:off x="193" y="2703"/>
                  <a:ext cx="152" cy="1529"/>
                  <a:chOff x="193" y="2703"/>
                  <a:chExt cx="152" cy="1529"/>
                </a:xfrm>
              </p:grpSpPr>
              <p:sp>
                <p:nvSpPr>
                  <p:cNvPr id="112" name="Freeform 12"/>
                  <p:cNvSpPr>
                    <a:spLocks/>
                  </p:cNvSpPr>
                  <p:nvPr/>
                </p:nvSpPr>
                <p:spPr bwMode="ltGray">
                  <a:xfrm>
                    <a:off x="193" y="3846"/>
                    <a:ext cx="92" cy="386"/>
                  </a:xfrm>
                  <a:custGeom>
                    <a:avLst/>
                    <a:gdLst>
                      <a:gd name="T0" fmla="*/ 91 w 92"/>
                      <a:gd name="T1" fmla="*/ 385 h 386"/>
                      <a:gd name="T2" fmla="*/ 77 w 92"/>
                      <a:gd name="T3" fmla="*/ 347 h 386"/>
                      <a:gd name="T4" fmla="*/ 72 w 92"/>
                      <a:gd name="T5" fmla="*/ 325 h 386"/>
                      <a:gd name="T6" fmla="*/ 69 w 92"/>
                      <a:gd name="T7" fmla="*/ 306 h 386"/>
                      <a:gd name="T8" fmla="*/ 48 w 92"/>
                      <a:gd name="T9" fmla="*/ 129 h 386"/>
                      <a:gd name="T10" fmla="*/ 37 w 92"/>
                      <a:gd name="T11" fmla="*/ 73 h 386"/>
                      <a:gd name="T12" fmla="*/ 29 w 92"/>
                      <a:gd name="T13" fmla="*/ 37 h 386"/>
                      <a:gd name="T14" fmla="*/ 23 w 92"/>
                      <a:gd name="T15" fmla="*/ 18 h 386"/>
                      <a:gd name="T16" fmla="*/ 15 w 92"/>
                      <a:gd name="T17" fmla="*/ 5 h 386"/>
                      <a:gd name="T18" fmla="*/ 8 w 92"/>
                      <a:gd name="T19" fmla="*/ 0 h 386"/>
                      <a:gd name="T20" fmla="*/ 2 w 92"/>
                      <a:gd name="T21" fmla="*/ 3 h 386"/>
                      <a:gd name="T22" fmla="*/ 0 w 92"/>
                      <a:gd name="T23" fmla="*/ 2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Freeform 13"/>
                  <p:cNvSpPr>
                    <a:spLocks/>
                  </p:cNvSpPr>
                  <p:nvPr/>
                </p:nvSpPr>
                <p:spPr bwMode="ltGray">
                  <a:xfrm>
                    <a:off x="215" y="2703"/>
                    <a:ext cx="130" cy="1413"/>
                  </a:xfrm>
                  <a:custGeom>
                    <a:avLst/>
                    <a:gdLst>
                      <a:gd name="T0" fmla="*/ 0 w 130"/>
                      <a:gd name="T1" fmla="*/ 1412 h 1413"/>
                      <a:gd name="T2" fmla="*/ 45 w 130"/>
                      <a:gd name="T3" fmla="*/ 888 h 1413"/>
                      <a:gd name="T4" fmla="*/ 50 w 130"/>
                      <a:gd name="T5" fmla="*/ 804 h 1413"/>
                      <a:gd name="T6" fmla="*/ 62 w 130"/>
                      <a:gd name="T7" fmla="*/ 668 h 1413"/>
                      <a:gd name="T8" fmla="*/ 73 w 130"/>
                      <a:gd name="T9" fmla="*/ 526 h 1413"/>
                      <a:gd name="T10" fmla="*/ 79 w 130"/>
                      <a:gd name="T11" fmla="*/ 450 h 1413"/>
                      <a:gd name="T12" fmla="*/ 82 w 130"/>
                      <a:gd name="T13" fmla="*/ 368 h 1413"/>
                      <a:gd name="T14" fmla="*/ 85 w 130"/>
                      <a:gd name="T15" fmla="*/ 291 h 1413"/>
                      <a:gd name="T16" fmla="*/ 93 w 130"/>
                      <a:gd name="T17" fmla="*/ 202 h 1413"/>
                      <a:gd name="T18" fmla="*/ 100 w 130"/>
                      <a:gd name="T19" fmla="*/ 120 h 1413"/>
                      <a:gd name="T20" fmla="*/ 110 w 130"/>
                      <a:gd name="T21" fmla="*/ 48 h 1413"/>
                      <a:gd name="T22" fmla="*/ 117 w 130"/>
                      <a:gd name="T23" fmla="*/ 3 h 1413"/>
                      <a:gd name="T24" fmla="*/ 122 w 130"/>
                      <a:gd name="T25" fmla="*/ 0 h 1413"/>
                      <a:gd name="T26" fmla="*/ 126 w 130"/>
                      <a:gd name="T27" fmla="*/ 23 h 1413"/>
                      <a:gd name="T28" fmla="*/ 129 w 130"/>
                      <a:gd name="T29" fmla="*/ 10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Freeform 14"/>
                  <p:cNvSpPr>
                    <a:spLocks/>
                  </p:cNvSpPr>
                  <p:nvPr/>
                </p:nvSpPr>
                <p:spPr bwMode="ltGray">
                  <a:xfrm>
                    <a:off x="237" y="3336"/>
                    <a:ext cx="106" cy="522"/>
                  </a:xfrm>
                  <a:custGeom>
                    <a:avLst/>
                    <a:gdLst>
                      <a:gd name="T0" fmla="*/ 0 w 106"/>
                      <a:gd name="T1" fmla="*/ 521 h 522"/>
                      <a:gd name="T2" fmla="*/ 20 w 106"/>
                      <a:gd name="T3" fmla="*/ 408 h 522"/>
                      <a:gd name="T4" fmla="*/ 32 w 106"/>
                      <a:gd name="T5" fmla="*/ 278 h 522"/>
                      <a:gd name="T6" fmla="*/ 38 w 106"/>
                      <a:gd name="T7" fmla="*/ 220 h 522"/>
                      <a:gd name="T8" fmla="*/ 47 w 106"/>
                      <a:gd name="T9" fmla="*/ 153 h 522"/>
                      <a:gd name="T10" fmla="*/ 59 w 106"/>
                      <a:gd name="T11" fmla="*/ 84 h 522"/>
                      <a:gd name="T12" fmla="*/ 69 w 106"/>
                      <a:gd name="T13" fmla="*/ 40 h 522"/>
                      <a:gd name="T14" fmla="*/ 75 w 106"/>
                      <a:gd name="T15" fmla="*/ 19 h 522"/>
                      <a:gd name="T16" fmla="*/ 84 w 106"/>
                      <a:gd name="T17" fmla="*/ 3 h 522"/>
                      <a:gd name="T18" fmla="*/ 96 w 106"/>
                      <a:gd name="T19" fmla="*/ 0 h 522"/>
                      <a:gd name="T20" fmla="*/ 101 w 106"/>
                      <a:gd name="T21" fmla="*/ 11 h 522"/>
                      <a:gd name="T22" fmla="*/ 105 w 106"/>
                      <a:gd name="T23" fmla="*/ 4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Freeform 15"/>
                  <p:cNvSpPr>
                    <a:spLocks/>
                  </p:cNvSpPr>
                  <p:nvPr/>
                </p:nvSpPr>
                <p:spPr bwMode="ltGray">
                  <a:xfrm>
                    <a:off x="194" y="3521"/>
                    <a:ext cx="48" cy="255"/>
                  </a:xfrm>
                  <a:custGeom>
                    <a:avLst/>
                    <a:gdLst>
                      <a:gd name="T0" fmla="*/ 0 w 48"/>
                      <a:gd name="T1" fmla="*/ 0 h 255"/>
                      <a:gd name="T2" fmla="*/ 7 w 48"/>
                      <a:gd name="T3" fmla="*/ 16 h 255"/>
                      <a:gd name="T4" fmla="*/ 18 w 48"/>
                      <a:gd name="T5" fmla="*/ 34 h 255"/>
                      <a:gd name="T6" fmla="*/ 26 w 48"/>
                      <a:gd name="T7" fmla="*/ 70 h 255"/>
                      <a:gd name="T8" fmla="*/ 33 w 48"/>
                      <a:gd name="T9" fmla="*/ 101 h 255"/>
                      <a:gd name="T10" fmla="*/ 40 w 48"/>
                      <a:gd name="T11" fmla="*/ 132 h 255"/>
                      <a:gd name="T12" fmla="*/ 43 w 48"/>
                      <a:gd name="T13" fmla="*/ 158 h 255"/>
                      <a:gd name="T14" fmla="*/ 45 w 48"/>
                      <a:gd name="T15" fmla="*/ 184 h 255"/>
                      <a:gd name="T16" fmla="*/ 47 w 48"/>
                      <a:gd name="T17" fmla="*/ 219 h 255"/>
                      <a:gd name="T18" fmla="*/ 47 w 48"/>
                      <a:gd name="T1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 name="Freeform 17"/>
                <p:cNvSpPr>
                  <a:spLocks/>
                </p:cNvSpPr>
                <p:nvPr/>
              </p:nvSpPr>
              <p:spPr bwMode="ltGray">
                <a:xfrm>
                  <a:off x="782" y="4015"/>
                  <a:ext cx="164" cy="130"/>
                </a:xfrm>
                <a:custGeom>
                  <a:avLst/>
                  <a:gdLst>
                    <a:gd name="T0" fmla="*/ 163 w 164"/>
                    <a:gd name="T1" fmla="*/ 129 h 130"/>
                    <a:gd name="T2" fmla="*/ 138 w 164"/>
                    <a:gd name="T3" fmla="*/ 116 h 130"/>
                    <a:gd name="T4" fmla="*/ 129 w 164"/>
                    <a:gd name="T5" fmla="*/ 109 h 130"/>
                    <a:gd name="T6" fmla="*/ 123 w 164"/>
                    <a:gd name="T7" fmla="*/ 103 h 130"/>
                    <a:gd name="T8" fmla="*/ 86 w 164"/>
                    <a:gd name="T9" fmla="*/ 43 h 130"/>
                    <a:gd name="T10" fmla="*/ 67 w 164"/>
                    <a:gd name="T11" fmla="*/ 24 h 130"/>
                    <a:gd name="T12" fmla="*/ 52 w 164"/>
                    <a:gd name="T13" fmla="*/ 12 h 130"/>
                    <a:gd name="T14" fmla="*/ 41 w 164"/>
                    <a:gd name="T15" fmla="*/ 6 h 130"/>
                    <a:gd name="T16" fmla="*/ 27 w 164"/>
                    <a:gd name="T17" fmla="*/ 2 h 130"/>
                    <a:gd name="T18" fmla="*/ 14 w 164"/>
                    <a:gd name="T19" fmla="*/ 0 h 130"/>
                    <a:gd name="T20" fmla="*/ 5 w 164"/>
                    <a:gd name="T21" fmla="*/ 0 h 130"/>
                    <a:gd name="T22" fmla="*/ 0 w 164"/>
                    <a:gd name="T23"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Freeform 18"/>
                <p:cNvSpPr>
                  <a:spLocks/>
                </p:cNvSpPr>
                <p:nvPr/>
              </p:nvSpPr>
              <p:spPr bwMode="ltGray">
                <a:xfrm>
                  <a:off x="1275" y="3966"/>
                  <a:ext cx="218" cy="140"/>
                </a:xfrm>
                <a:custGeom>
                  <a:avLst/>
                  <a:gdLst>
                    <a:gd name="T0" fmla="*/ 0 w 218"/>
                    <a:gd name="T1" fmla="*/ 139 h 140"/>
                    <a:gd name="T2" fmla="*/ 32 w 218"/>
                    <a:gd name="T3" fmla="*/ 108 h 140"/>
                    <a:gd name="T4" fmla="*/ 59 w 218"/>
                    <a:gd name="T5" fmla="*/ 73 h 140"/>
                    <a:gd name="T6" fmla="*/ 73 w 218"/>
                    <a:gd name="T7" fmla="*/ 58 h 140"/>
                    <a:gd name="T8" fmla="*/ 93 w 218"/>
                    <a:gd name="T9" fmla="*/ 41 h 140"/>
                    <a:gd name="T10" fmla="*/ 119 w 218"/>
                    <a:gd name="T11" fmla="*/ 23 h 140"/>
                    <a:gd name="T12" fmla="*/ 139 w 218"/>
                    <a:gd name="T13" fmla="*/ 11 h 140"/>
                    <a:gd name="T14" fmla="*/ 153 w 218"/>
                    <a:gd name="T15" fmla="*/ 5 h 140"/>
                    <a:gd name="T16" fmla="*/ 173 w 218"/>
                    <a:gd name="T17" fmla="*/ 1 h 140"/>
                    <a:gd name="T18" fmla="*/ 196 w 218"/>
                    <a:gd name="T19" fmla="*/ 0 h 140"/>
                    <a:gd name="T20" fmla="*/ 206 w 218"/>
                    <a:gd name="T21" fmla="*/ 3 h 140"/>
                    <a:gd name="T22" fmla="*/ 217 w 218"/>
                    <a:gd name="T23" fmla="*/ 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Freeform 19"/>
                <p:cNvSpPr>
                  <a:spLocks/>
                </p:cNvSpPr>
                <p:nvPr/>
              </p:nvSpPr>
              <p:spPr bwMode="ltGray">
                <a:xfrm>
                  <a:off x="1268" y="3802"/>
                  <a:ext cx="150" cy="345"/>
                </a:xfrm>
                <a:custGeom>
                  <a:avLst/>
                  <a:gdLst>
                    <a:gd name="T0" fmla="*/ 0 w 150"/>
                    <a:gd name="T1" fmla="*/ 344 h 345"/>
                    <a:gd name="T2" fmla="*/ 0 w 150"/>
                    <a:gd name="T3" fmla="*/ 311 h 345"/>
                    <a:gd name="T4" fmla="*/ 0 w 150"/>
                    <a:gd name="T5" fmla="*/ 287 h 345"/>
                    <a:gd name="T6" fmla="*/ 3 w 150"/>
                    <a:gd name="T7" fmla="*/ 270 h 345"/>
                    <a:gd name="T8" fmla="*/ 5 w 150"/>
                    <a:gd name="T9" fmla="*/ 249 h 345"/>
                    <a:gd name="T10" fmla="*/ 5 w 150"/>
                    <a:gd name="T11" fmla="*/ 228 h 345"/>
                    <a:gd name="T12" fmla="*/ 5 w 150"/>
                    <a:gd name="T13" fmla="*/ 211 h 345"/>
                    <a:gd name="T14" fmla="*/ 10 w 150"/>
                    <a:gd name="T15" fmla="*/ 194 h 345"/>
                    <a:gd name="T16" fmla="*/ 14 w 150"/>
                    <a:gd name="T17" fmla="*/ 165 h 345"/>
                    <a:gd name="T18" fmla="*/ 22 w 150"/>
                    <a:gd name="T19" fmla="*/ 134 h 345"/>
                    <a:gd name="T20" fmla="*/ 31 w 150"/>
                    <a:gd name="T21" fmla="*/ 102 h 345"/>
                    <a:gd name="T22" fmla="*/ 38 w 150"/>
                    <a:gd name="T23" fmla="*/ 68 h 345"/>
                    <a:gd name="T24" fmla="*/ 45 w 150"/>
                    <a:gd name="T25" fmla="*/ 48 h 345"/>
                    <a:gd name="T26" fmla="*/ 50 w 150"/>
                    <a:gd name="T27" fmla="*/ 40 h 345"/>
                    <a:gd name="T28" fmla="*/ 64 w 150"/>
                    <a:gd name="T29" fmla="*/ 27 h 345"/>
                    <a:gd name="T30" fmla="*/ 77 w 150"/>
                    <a:gd name="T31" fmla="*/ 16 h 345"/>
                    <a:gd name="T32" fmla="*/ 91 w 150"/>
                    <a:gd name="T33" fmla="*/ 8 h 345"/>
                    <a:gd name="T34" fmla="*/ 106 w 150"/>
                    <a:gd name="T35" fmla="*/ 2 h 345"/>
                    <a:gd name="T36" fmla="*/ 117 w 150"/>
                    <a:gd name="T37" fmla="*/ 0 h 345"/>
                    <a:gd name="T38" fmla="*/ 131 w 150"/>
                    <a:gd name="T39" fmla="*/ 0 h 345"/>
                    <a:gd name="T40" fmla="*/ 143 w 150"/>
                    <a:gd name="T41" fmla="*/ 2 h 345"/>
                    <a:gd name="T42" fmla="*/ 149 w 150"/>
                    <a:gd name="T43" fmla="*/ 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Freeform 20"/>
                <p:cNvSpPr>
                  <a:spLocks/>
                </p:cNvSpPr>
                <p:nvPr/>
              </p:nvSpPr>
              <p:spPr bwMode="ltGray">
                <a:xfrm>
                  <a:off x="707" y="3886"/>
                  <a:ext cx="261" cy="312"/>
                </a:xfrm>
                <a:custGeom>
                  <a:avLst/>
                  <a:gdLst>
                    <a:gd name="T0" fmla="*/ 260 w 261"/>
                    <a:gd name="T1" fmla="*/ 311 h 312"/>
                    <a:gd name="T2" fmla="*/ 252 w 261"/>
                    <a:gd name="T3" fmla="*/ 286 h 312"/>
                    <a:gd name="T4" fmla="*/ 171 w 261"/>
                    <a:gd name="T5" fmla="*/ 117 h 312"/>
                    <a:gd name="T6" fmla="*/ 134 w 261"/>
                    <a:gd name="T7" fmla="*/ 65 h 312"/>
                    <a:gd name="T8" fmla="*/ 124 w 261"/>
                    <a:gd name="T9" fmla="*/ 48 h 312"/>
                    <a:gd name="T10" fmla="*/ 109 w 261"/>
                    <a:gd name="T11" fmla="*/ 28 h 312"/>
                    <a:gd name="T12" fmla="*/ 94 w 261"/>
                    <a:gd name="T13" fmla="*/ 13 h 312"/>
                    <a:gd name="T14" fmla="*/ 78 w 261"/>
                    <a:gd name="T15" fmla="*/ 5 h 312"/>
                    <a:gd name="T16" fmla="*/ 59 w 261"/>
                    <a:gd name="T17" fmla="*/ 0 h 312"/>
                    <a:gd name="T18" fmla="*/ 40 w 261"/>
                    <a:gd name="T19" fmla="*/ 0 h 312"/>
                    <a:gd name="T20" fmla="*/ 27 w 261"/>
                    <a:gd name="T21" fmla="*/ 5 h 312"/>
                    <a:gd name="T22" fmla="*/ 0 w 261"/>
                    <a:gd name="T23" fmla="*/ 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Freeform 21"/>
                <p:cNvSpPr>
                  <a:spLocks/>
                </p:cNvSpPr>
                <p:nvPr/>
              </p:nvSpPr>
              <p:spPr bwMode="ltGray">
                <a:xfrm>
                  <a:off x="1026" y="3664"/>
                  <a:ext cx="236" cy="479"/>
                </a:xfrm>
                <a:custGeom>
                  <a:avLst/>
                  <a:gdLst>
                    <a:gd name="T0" fmla="*/ 0 w 236"/>
                    <a:gd name="T1" fmla="*/ 478 h 479"/>
                    <a:gd name="T2" fmla="*/ 84 w 236"/>
                    <a:gd name="T3" fmla="*/ 300 h 479"/>
                    <a:gd name="T4" fmla="*/ 93 w 236"/>
                    <a:gd name="T5" fmla="*/ 272 h 479"/>
                    <a:gd name="T6" fmla="*/ 114 w 236"/>
                    <a:gd name="T7" fmla="*/ 226 h 479"/>
                    <a:gd name="T8" fmla="*/ 133 w 236"/>
                    <a:gd name="T9" fmla="*/ 178 h 479"/>
                    <a:gd name="T10" fmla="*/ 144 w 236"/>
                    <a:gd name="T11" fmla="*/ 152 h 479"/>
                    <a:gd name="T12" fmla="*/ 149 w 236"/>
                    <a:gd name="T13" fmla="*/ 124 h 479"/>
                    <a:gd name="T14" fmla="*/ 157 w 236"/>
                    <a:gd name="T15" fmla="*/ 98 h 479"/>
                    <a:gd name="T16" fmla="*/ 169 w 236"/>
                    <a:gd name="T17" fmla="*/ 68 h 479"/>
                    <a:gd name="T18" fmla="*/ 183 w 236"/>
                    <a:gd name="T19" fmla="*/ 40 h 479"/>
                    <a:gd name="T20" fmla="*/ 200 w 236"/>
                    <a:gd name="T21" fmla="*/ 16 h 479"/>
                    <a:gd name="T22" fmla="*/ 214 w 236"/>
                    <a:gd name="T23" fmla="*/ 1 h 479"/>
                    <a:gd name="T24" fmla="*/ 222 w 236"/>
                    <a:gd name="T25" fmla="*/ 0 h 479"/>
                    <a:gd name="T26" fmla="*/ 230 w 236"/>
                    <a:gd name="T27" fmla="*/ 8 h 479"/>
                    <a:gd name="T28" fmla="*/ 235 w 236"/>
                    <a:gd name="T29" fmla="*/ 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22"/>
                <p:cNvSpPr>
                  <a:spLocks/>
                </p:cNvSpPr>
                <p:nvPr/>
              </p:nvSpPr>
              <p:spPr bwMode="ltGray">
                <a:xfrm>
                  <a:off x="1067" y="3877"/>
                  <a:ext cx="189" cy="178"/>
                </a:xfrm>
                <a:custGeom>
                  <a:avLst/>
                  <a:gdLst>
                    <a:gd name="T0" fmla="*/ 0 w 189"/>
                    <a:gd name="T1" fmla="*/ 177 h 178"/>
                    <a:gd name="T2" fmla="*/ 35 w 189"/>
                    <a:gd name="T3" fmla="*/ 138 h 178"/>
                    <a:gd name="T4" fmla="*/ 57 w 189"/>
                    <a:gd name="T5" fmla="*/ 94 h 178"/>
                    <a:gd name="T6" fmla="*/ 70 w 189"/>
                    <a:gd name="T7" fmla="*/ 74 h 178"/>
                    <a:gd name="T8" fmla="*/ 86 w 189"/>
                    <a:gd name="T9" fmla="*/ 51 h 178"/>
                    <a:gd name="T10" fmla="*/ 107 w 189"/>
                    <a:gd name="T11" fmla="*/ 28 h 178"/>
                    <a:gd name="T12" fmla="*/ 123 w 189"/>
                    <a:gd name="T13" fmla="*/ 13 h 178"/>
                    <a:gd name="T14" fmla="*/ 136 w 189"/>
                    <a:gd name="T15" fmla="*/ 6 h 178"/>
                    <a:gd name="T16" fmla="*/ 152 w 189"/>
                    <a:gd name="T17" fmla="*/ 1 h 178"/>
                    <a:gd name="T18" fmla="*/ 171 w 189"/>
                    <a:gd name="T19" fmla="*/ 0 h 178"/>
                    <a:gd name="T20" fmla="*/ 179 w 189"/>
                    <a:gd name="T21" fmla="*/ 3 h 178"/>
                    <a:gd name="T22" fmla="*/ 188 w 189"/>
                    <a:gd name="T23" fmla="*/ 1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Freeform 23"/>
                <p:cNvSpPr>
                  <a:spLocks/>
                </p:cNvSpPr>
                <p:nvPr/>
              </p:nvSpPr>
              <p:spPr bwMode="ltGray">
                <a:xfrm>
                  <a:off x="988" y="3941"/>
                  <a:ext cx="91" cy="87"/>
                </a:xfrm>
                <a:custGeom>
                  <a:avLst/>
                  <a:gdLst>
                    <a:gd name="T0" fmla="*/ 0 w 91"/>
                    <a:gd name="T1" fmla="*/ 0 h 87"/>
                    <a:gd name="T2" fmla="*/ 15 w 91"/>
                    <a:gd name="T3" fmla="*/ 5 h 87"/>
                    <a:gd name="T4" fmla="*/ 33 w 91"/>
                    <a:gd name="T5" fmla="*/ 11 h 87"/>
                    <a:gd name="T6" fmla="*/ 50 w 91"/>
                    <a:gd name="T7" fmla="*/ 23 h 87"/>
                    <a:gd name="T8" fmla="*/ 65 w 91"/>
                    <a:gd name="T9" fmla="*/ 33 h 87"/>
                    <a:gd name="T10" fmla="*/ 77 w 91"/>
                    <a:gd name="T11" fmla="*/ 44 h 87"/>
                    <a:gd name="T12" fmla="*/ 84 w 91"/>
                    <a:gd name="T13" fmla="*/ 53 h 87"/>
                    <a:gd name="T14" fmla="*/ 87 w 91"/>
                    <a:gd name="T15" fmla="*/ 62 h 87"/>
                    <a:gd name="T16" fmla="*/ 90 w 91"/>
                    <a:gd name="T17" fmla="*/ 74 h 87"/>
                    <a:gd name="T18" fmla="*/ 90 w 91"/>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24"/>
                <p:cNvSpPr>
                  <a:spLocks/>
                </p:cNvSpPr>
                <p:nvPr/>
              </p:nvSpPr>
              <p:spPr bwMode="ltGray">
                <a:xfrm>
                  <a:off x="460" y="3189"/>
                  <a:ext cx="227" cy="968"/>
                </a:xfrm>
                <a:custGeom>
                  <a:avLst/>
                  <a:gdLst>
                    <a:gd name="T0" fmla="*/ 0 w 227"/>
                    <a:gd name="T1" fmla="*/ 967 h 968"/>
                    <a:gd name="T2" fmla="*/ 80 w 227"/>
                    <a:gd name="T3" fmla="*/ 608 h 968"/>
                    <a:gd name="T4" fmla="*/ 89 w 227"/>
                    <a:gd name="T5" fmla="*/ 550 h 968"/>
                    <a:gd name="T6" fmla="*/ 109 w 227"/>
                    <a:gd name="T7" fmla="*/ 458 h 968"/>
                    <a:gd name="T8" fmla="*/ 128 w 227"/>
                    <a:gd name="T9" fmla="*/ 361 h 968"/>
                    <a:gd name="T10" fmla="*/ 138 w 227"/>
                    <a:gd name="T11" fmla="*/ 307 h 968"/>
                    <a:gd name="T12" fmla="*/ 143 w 227"/>
                    <a:gd name="T13" fmla="*/ 252 h 968"/>
                    <a:gd name="T14" fmla="*/ 151 w 227"/>
                    <a:gd name="T15" fmla="*/ 199 h 968"/>
                    <a:gd name="T16" fmla="*/ 163 w 227"/>
                    <a:gd name="T17" fmla="*/ 138 h 968"/>
                    <a:gd name="T18" fmla="*/ 175 w 227"/>
                    <a:gd name="T19" fmla="*/ 81 h 968"/>
                    <a:gd name="T20" fmla="*/ 192 w 227"/>
                    <a:gd name="T21" fmla="*/ 32 h 968"/>
                    <a:gd name="T22" fmla="*/ 206 w 227"/>
                    <a:gd name="T23" fmla="*/ 2 h 968"/>
                    <a:gd name="T24" fmla="*/ 214 w 227"/>
                    <a:gd name="T25" fmla="*/ 0 h 968"/>
                    <a:gd name="T26" fmla="*/ 221 w 227"/>
                    <a:gd name="T27" fmla="*/ 15 h 968"/>
                    <a:gd name="T28" fmla="*/ 226 w 227"/>
                    <a:gd name="T29" fmla="*/ 6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25"/>
                <p:cNvSpPr>
                  <a:spLocks/>
                </p:cNvSpPr>
                <p:nvPr/>
              </p:nvSpPr>
              <p:spPr bwMode="ltGray">
                <a:xfrm>
                  <a:off x="501" y="3621"/>
                  <a:ext cx="179" cy="360"/>
                </a:xfrm>
                <a:custGeom>
                  <a:avLst/>
                  <a:gdLst>
                    <a:gd name="T0" fmla="*/ 0 w 179"/>
                    <a:gd name="T1" fmla="*/ 359 h 360"/>
                    <a:gd name="T2" fmla="*/ 33 w 179"/>
                    <a:gd name="T3" fmla="*/ 281 h 360"/>
                    <a:gd name="T4" fmla="*/ 54 w 179"/>
                    <a:gd name="T5" fmla="*/ 191 h 360"/>
                    <a:gd name="T6" fmla="*/ 65 w 179"/>
                    <a:gd name="T7" fmla="*/ 151 h 360"/>
                    <a:gd name="T8" fmla="*/ 81 w 179"/>
                    <a:gd name="T9" fmla="*/ 105 h 360"/>
                    <a:gd name="T10" fmla="*/ 101 w 179"/>
                    <a:gd name="T11" fmla="*/ 57 h 360"/>
                    <a:gd name="T12" fmla="*/ 117 w 179"/>
                    <a:gd name="T13" fmla="*/ 28 h 360"/>
                    <a:gd name="T14" fmla="*/ 128 w 179"/>
                    <a:gd name="T15" fmla="*/ 13 h 360"/>
                    <a:gd name="T16" fmla="*/ 144 w 179"/>
                    <a:gd name="T17" fmla="*/ 2 h 360"/>
                    <a:gd name="T18" fmla="*/ 162 w 179"/>
                    <a:gd name="T19" fmla="*/ 0 h 360"/>
                    <a:gd name="T20" fmla="*/ 169 w 179"/>
                    <a:gd name="T21" fmla="*/ 8 h 360"/>
                    <a:gd name="T22" fmla="*/ 178 w 179"/>
                    <a:gd name="T23" fmla="*/ 3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Freeform 26"/>
                <p:cNvSpPr>
                  <a:spLocks/>
                </p:cNvSpPr>
                <p:nvPr/>
              </p:nvSpPr>
              <p:spPr bwMode="ltGray">
                <a:xfrm>
                  <a:off x="425" y="3751"/>
                  <a:ext cx="88" cy="174"/>
                </a:xfrm>
                <a:custGeom>
                  <a:avLst/>
                  <a:gdLst>
                    <a:gd name="T0" fmla="*/ 0 w 88"/>
                    <a:gd name="T1" fmla="*/ 0 h 174"/>
                    <a:gd name="T2" fmla="*/ 14 w 88"/>
                    <a:gd name="T3" fmla="*/ 10 h 174"/>
                    <a:gd name="T4" fmla="*/ 32 w 88"/>
                    <a:gd name="T5" fmla="*/ 24 h 174"/>
                    <a:gd name="T6" fmla="*/ 48 w 88"/>
                    <a:gd name="T7" fmla="*/ 47 h 174"/>
                    <a:gd name="T8" fmla="*/ 62 w 88"/>
                    <a:gd name="T9" fmla="*/ 68 h 174"/>
                    <a:gd name="T10" fmla="*/ 75 w 88"/>
                    <a:gd name="T11" fmla="*/ 90 h 174"/>
                    <a:gd name="T12" fmla="*/ 81 w 88"/>
                    <a:gd name="T13" fmla="*/ 108 h 174"/>
                    <a:gd name="T14" fmla="*/ 84 w 88"/>
                    <a:gd name="T15" fmla="*/ 125 h 174"/>
                    <a:gd name="T16" fmla="*/ 87 w 88"/>
                    <a:gd name="T17" fmla="*/ 148 h 174"/>
                    <a:gd name="T18" fmla="*/ 87 w 88"/>
                    <a:gd name="T19"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Freeform 27"/>
                <p:cNvSpPr>
                  <a:spLocks/>
                </p:cNvSpPr>
                <p:nvPr/>
              </p:nvSpPr>
              <p:spPr bwMode="ltGray">
                <a:xfrm>
                  <a:off x="915" y="3389"/>
                  <a:ext cx="123" cy="805"/>
                </a:xfrm>
                <a:custGeom>
                  <a:avLst/>
                  <a:gdLst>
                    <a:gd name="T0" fmla="*/ 121 w 123"/>
                    <a:gd name="T1" fmla="*/ 804 h 805"/>
                    <a:gd name="T2" fmla="*/ 122 w 123"/>
                    <a:gd name="T3" fmla="*/ 687 h 805"/>
                    <a:gd name="T4" fmla="*/ 122 w 123"/>
                    <a:gd name="T5" fmla="*/ 634 h 805"/>
                    <a:gd name="T6" fmla="*/ 119 w 123"/>
                    <a:gd name="T7" fmla="*/ 596 h 805"/>
                    <a:gd name="T8" fmla="*/ 117 w 123"/>
                    <a:gd name="T9" fmla="*/ 551 h 805"/>
                    <a:gd name="T10" fmla="*/ 118 w 123"/>
                    <a:gd name="T11" fmla="*/ 503 h 805"/>
                    <a:gd name="T12" fmla="*/ 116 w 123"/>
                    <a:gd name="T13" fmla="*/ 464 h 805"/>
                    <a:gd name="T14" fmla="*/ 114 w 123"/>
                    <a:gd name="T15" fmla="*/ 428 h 805"/>
                    <a:gd name="T16" fmla="*/ 109 w 123"/>
                    <a:gd name="T17" fmla="*/ 365 h 805"/>
                    <a:gd name="T18" fmla="*/ 103 w 123"/>
                    <a:gd name="T19" fmla="*/ 296 h 805"/>
                    <a:gd name="T20" fmla="*/ 96 w 123"/>
                    <a:gd name="T21" fmla="*/ 226 h 805"/>
                    <a:gd name="T22" fmla="*/ 90 w 123"/>
                    <a:gd name="T23" fmla="*/ 151 h 805"/>
                    <a:gd name="T24" fmla="*/ 84 w 123"/>
                    <a:gd name="T25" fmla="*/ 106 h 805"/>
                    <a:gd name="T26" fmla="*/ 80 w 123"/>
                    <a:gd name="T27" fmla="*/ 89 h 805"/>
                    <a:gd name="T28" fmla="*/ 68 w 123"/>
                    <a:gd name="T29" fmla="*/ 59 h 805"/>
                    <a:gd name="T30" fmla="*/ 58 w 123"/>
                    <a:gd name="T31" fmla="*/ 37 h 805"/>
                    <a:gd name="T32" fmla="*/ 47 w 123"/>
                    <a:gd name="T33" fmla="*/ 18 h 805"/>
                    <a:gd name="T34" fmla="*/ 34 w 123"/>
                    <a:gd name="T35" fmla="*/ 4 h 805"/>
                    <a:gd name="T36" fmla="*/ 26 w 123"/>
                    <a:gd name="T37" fmla="*/ 0 h 805"/>
                    <a:gd name="T38" fmla="*/ 14 w 123"/>
                    <a:gd name="T39" fmla="*/ 0 h 805"/>
                    <a:gd name="T40" fmla="*/ 5 w 123"/>
                    <a:gd name="T41" fmla="*/ 5 h 805"/>
                    <a:gd name="T42" fmla="*/ 0 w 123"/>
                    <a:gd name="T43" fmla="*/ 1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29"/>
              <p:cNvSpPr>
                <a:spLocks/>
              </p:cNvSpPr>
              <p:nvPr/>
            </p:nvSpPr>
            <p:spPr bwMode="ltGray">
              <a:xfrm>
                <a:off x="324" y="3805"/>
                <a:ext cx="29" cy="224"/>
              </a:xfrm>
              <a:custGeom>
                <a:avLst/>
                <a:gdLst>
                  <a:gd name="T0" fmla="*/ 27 w 29"/>
                  <a:gd name="T1" fmla="*/ 35 h 224"/>
                  <a:gd name="T2" fmla="*/ 21 w 29"/>
                  <a:gd name="T3" fmla="*/ 0 h 224"/>
                  <a:gd name="T4" fmla="*/ 17 w 29"/>
                  <a:gd name="T5" fmla="*/ 0 h 224"/>
                  <a:gd name="T6" fmla="*/ 14 w 29"/>
                  <a:gd name="T7" fmla="*/ 2 h 224"/>
                  <a:gd name="T8" fmla="*/ 12 w 29"/>
                  <a:gd name="T9" fmla="*/ 11 h 224"/>
                  <a:gd name="T10" fmla="*/ 5 w 29"/>
                  <a:gd name="T11" fmla="*/ 40 h 224"/>
                  <a:gd name="T12" fmla="*/ 3 w 29"/>
                  <a:gd name="T13" fmla="*/ 53 h 224"/>
                  <a:gd name="T14" fmla="*/ 2 w 29"/>
                  <a:gd name="T15" fmla="*/ 66 h 224"/>
                  <a:gd name="T16" fmla="*/ 0 w 29"/>
                  <a:gd name="T17" fmla="*/ 104 h 224"/>
                  <a:gd name="T18" fmla="*/ 0 w 29"/>
                  <a:gd name="T19" fmla="*/ 116 h 224"/>
                  <a:gd name="T20" fmla="*/ 0 w 29"/>
                  <a:gd name="T21" fmla="*/ 130 h 224"/>
                  <a:gd name="T22" fmla="*/ 1 w 29"/>
                  <a:gd name="T23" fmla="*/ 146 h 224"/>
                  <a:gd name="T24" fmla="*/ 3 w 29"/>
                  <a:gd name="T25" fmla="*/ 169 h 224"/>
                  <a:gd name="T26" fmla="*/ 6 w 29"/>
                  <a:gd name="T27" fmla="*/ 185 h 224"/>
                  <a:gd name="T28" fmla="*/ 9 w 29"/>
                  <a:gd name="T29" fmla="*/ 202 h 224"/>
                  <a:gd name="T30" fmla="*/ 15 w 29"/>
                  <a:gd name="T31" fmla="*/ 223 h 224"/>
                  <a:gd name="T32" fmla="*/ 12 w 29"/>
                  <a:gd name="T33" fmla="*/ 197 h 224"/>
                  <a:gd name="T34" fmla="*/ 9 w 29"/>
                  <a:gd name="T35" fmla="*/ 173 h 224"/>
                  <a:gd name="T36" fmla="*/ 8 w 29"/>
                  <a:gd name="T37" fmla="*/ 152 h 224"/>
                  <a:gd name="T38" fmla="*/ 9 w 29"/>
                  <a:gd name="T39" fmla="*/ 130 h 224"/>
                  <a:gd name="T40" fmla="*/ 9 w 29"/>
                  <a:gd name="T41" fmla="*/ 116 h 224"/>
                  <a:gd name="T42" fmla="*/ 8 w 29"/>
                  <a:gd name="T43" fmla="*/ 97 h 224"/>
                  <a:gd name="T44" fmla="*/ 7 w 29"/>
                  <a:gd name="T45" fmla="*/ 83 h 224"/>
                  <a:gd name="T46" fmla="*/ 10 w 29"/>
                  <a:gd name="T47" fmla="*/ 53 h 224"/>
                  <a:gd name="T48" fmla="*/ 10 w 29"/>
                  <a:gd name="T49" fmla="*/ 38 h 224"/>
                  <a:gd name="T50" fmla="*/ 12 w 29"/>
                  <a:gd name="T51" fmla="*/ 25 h 224"/>
                  <a:gd name="T52" fmla="*/ 17 w 29"/>
                  <a:gd name="T53" fmla="*/ 8 h 224"/>
                  <a:gd name="T54" fmla="*/ 19 w 29"/>
                  <a:gd name="T55" fmla="*/ 21 h 224"/>
                  <a:gd name="T56" fmla="*/ 28 w 29"/>
                  <a:gd name="T57" fmla="*/ 42 h 224"/>
                  <a:gd name="T58" fmla="*/ 27 w 29"/>
                  <a:gd name="T59" fmla="*/ 3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 name="Group 33"/>
              <p:cNvGrpSpPr>
                <a:grpSpLocks/>
              </p:cNvGrpSpPr>
              <p:nvPr/>
            </p:nvGrpSpPr>
            <p:grpSpPr bwMode="auto">
              <a:xfrm>
                <a:off x="454" y="3586"/>
                <a:ext cx="255" cy="498"/>
                <a:chOff x="454" y="3586"/>
                <a:chExt cx="255" cy="498"/>
              </a:xfrm>
            </p:grpSpPr>
            <p:sp>
              <p:nvSpPr>
                <p:cNvPr id="92" name="Freeform 30"/>
                <p:cNvSpPr>
                  <a:spLocks/>
                </p:cNvSpPr>
                <p:nvPr/>
              </p:nvSpPr>
              <p:spPr bwMode="ltGray">
                <a:xfrm>
                  <a:off x="633" y="3878"/>
                  <a:ext cx="38" cy="206"/>
                </a:xfrm>
                <a:custGeom>
                  <a:avLst/>
                  <a:gdLst>
                    <a:gd name="T0" fmla="*/ 7 w 38"/>
                    <a:gd name="T1" fmla="*/ 0 h 206"/>
                    <a:gd name="T2" fmla="*/ 14 w 38"/>
                    <a:gd name="T3" fmla="*/ 15 h 206"/>
                    <a:gd name="T4" fmla="*/ 22 w 38"/>
                    <a:gd name="T5" fmla="*/ 40 h 206"/>
                    <a:gd name="T6" fmla="*/ 29 w 38"/>
                    <a:gd name="T7" fmla="*/ 74 h 206"/>
                    <a:gd name="T8" fmla="*/ 37 w 38"/>
                    <a:gd name="T9" fmla="*/ 118 h 206"/>
                    <a:gd name="T10" fmla="*/ 37 w 38"/>
                    <a:gd name="T11" fmla="*/ 164 h 206"/>
                    <a:gd name="T12" fmla="*/ 33 w 38"/>
                    <a:gd name="T13" fmla="*/ 205 h 206"/>
                    <a:gd name="T14" fmla="*/ 29 w 38"/>
                    <a:gd name="T15" fmla="*/ 205 h 206"/>
                    <a:gd name="T16" fmla="*/ 33 w 38"/>
                    <a:gd name="T17" fmla="*/ 164 h 206"/>
                    <a:gd name="T18" fmla="*/ 33 w 38"/>
                    <a:gd name="T19" fmla="*/ 130 h 206"/>
                    <a:gd name="T20" fmla="*/ 26 w 38"/>
                    <a:gd name="T21" fmla="*/ 93 h 206"/>
                    <a:gd name="T22" fmla="*/ 14 w 38"/>
                    <a:gd name="T23" fmla="*/ 56 h 206"/>
                    <a:gd name="T24" fmla="*/ 0 w 38"/>
                    <a:gd name="T25" fmla="*/ 9 h 206"/>
                    <a:gd name="T26" fmla="*/ 7 w 38"/>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1"/>
                <p:cNvSpPr>
                  <a:spLocks/>
                </p:cNvSpPr>
                <p:nvPr/>
              </p:nvSpPr>
              <p:spPr bwMode="ltGray">
                <a:xfrm>
                  <a:off x="454" y="3767"/>
                  <a:ext cx="61" cy="205"/>
                </a:xfrm>
                <a:custGeom>
                  <a:avLst/>
                  <a:gdLst>
                    <a:gd name="T0" fmla="*/ 58 w 61"/>
                    <a:gd name="T1" fmla="*/ 32 h 205"/>
                    <a:gd name="T2" fmla="*/ 46 w 61"/>
                    <a:gd name="T3" fmla="*/ 0 h 205"/>
                    <a:gd name="T4" fmla="*/ 37 w 61"/>
                    <a:gd name="T5" fmla="*/ 0 h 205"/>
                    <a:gd name="T6" fmla="*/ 31 w 61"/>
                    <a:gd name="T7" fmla="*/ 2 h 205"/>
                    <a:gd name="T8" fmla="*/ 26 w 61"/>
                    <a:gd name="T9" fmla="*/ 10 h 205"/>
                    <a:gd name="T10" fmla="*/ 12 w 61"/>
                    <a:gd name="T11" fmla="*/ 37 h 205"/>
                    <a:gd name="T12" fmla="*/ 7 w 61"/>
                    <a:gd name="T13" fmla="*/ 48 h 205"/>
                    <a:gd name="T14" fmla="*/ 4 w 61"/>
                    <a:gd name="T15" fmla="*/ 60 h 205"/>
                    <a:gd name="T16" fmla="*/ 0 w 61"/>
                    <a:gd name="T17" fmla="*/ 95 h 205"/>
                    <a:gd name="T18" fmla="*/ 0 w 61"/>
                    <a:gd name="T19" fmla="*/ 106 h 205"/>
                    <a:gd name="T20" fmla="*/ 0 w 61"/>
                    <a:gd name="T21" fmla="*/ 119 h 205"/>
                    <a:gd name="T22" fmla="*/ 2 w 61"/>
                    <a:gd name="T23" fmla="*/ 133 h 205"/>
                    <a:gd name="T24" fmla="*/ 8 w 61"/>
                    <a:gd name="T25" fmla="*/ 155 h 205"/>
                    <a:gd name="T26" fmla="*/ 13 w 61"/>
                    <a:gd name="T27" fmla="*/ 169 h 205"/>
                    <a:gd name="T28" fmla="*/ 20 w 61"/>
                    <a:gd name="T29" fmla="*/ 184 h 205"/>
                    <a:gd name="T30" fmla="*/ 33 w 61"/>
                    <a:gd name="T31" fmla="*/ 204 h 205"/>
                    <a:gd name="T32" fmla="*/ 26 w 61"/>
                    <a:gd name="T33" fmla="*/ 180 h 205"/>
                    <a:gd name="T34" fmla="*/ 20 w 61"/>
                    <a:gd name="T35" fmla="*/ 158 h 205"/>
                    <a:gd name="T36" fmla="*/ 18 w 61"/>
                    <a:gd name="T37" fmla="*/ 138 h 205"/>
                    <a:gd name="T38" fmla="*/ 18 w 61"/>
                    <a:gd name="T39" fmla="*/ 119 h 205"/>
                    <a:gd name="T40" fmla="*/ 20 w 61"/>
                    <a:gd name="T41" fmla="*/ 106 h 205"/>
                    <a:gd name="T42" fmla="*/ 18 w 61"/>
                    <a:gd name="T43" fmla="*/ 89 h 205"/>
                    <a:gd name="T44" fmla="*/ 16 w 61"/>
                    <a:gd name="T45" fmla="*/ 76 h 205"/>
                    <a:gd name="T46" fmla="*/ 22 w 61"/>
                    <a:gd name="T47" fmla="*/ 48 h 205"/>
                    <a:gd name="T48" fmla="*/ 23 w 61"/>
                    <a:gd name="T49" fmla="*/ 35 h 205"/>
                    <a:gd name="T50" fmla="*/ 28 w 61"/>
                    <a:gd name="T51" fmla="*/ 23 h 205"/>
                    <a:gd name="T52" fmla="*/ 37 w 61"/>
                    <a:gd name="T53" fmla="*/ 8 h 205"/>
                    <a:gd name="T54" fmla="*/ 42 w 61"/>
                    <a:gd name="T55" fmla="*/ 19 h 205"/>
                    <a:gd name="T56" fmla="*/ 60 w 61"/>
                    <a:gd name="T57" fmla="*/ 38 h 205"/>
                    <a:gd name="T58" fmla="*/ 58 w 61"/>
                    <a:gd name="T59" fmla="*/ 3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32"/>
                <p:cNvSpPr>
                  <a:spLocks/>
                </p:cNvSpPr>
                <p:nvPr/>
              </p:nvSpPr>
              <p:spPr bwMode="ltGray">
                <a:xfrm>
                  <a:off x="559" y="3586"/>
                  <a:ext cx="150" cy="369"/>
                </a:xfrm>
                <a:custGeom>
                  <a:avLst/>
                  <a:gdLst>
                    <a:gd name="T0" fmla="*/ 48 w 150"/>
                    <a:gd name="T1" fmla="*/ 4 h 369"/>
                    <a:gd name="T2" fmla="*/ 52 w 150"/>
                    <a:gd name="T3" fmla="*/ 15 h 369"/>
                    <a:gd name="T4" fmla="*/ 85 w 150"/>
                    <a:gd name="T5" fmla="*/ 13 h 369"/>
                    <a:gd name="T6" fmla="*/ 72 w 150"/>
                    <a:gd name="T7" fmla="*/ 19 h 369"/>
                    <a:gd name="T8" fmla="*/ 58 w 150"/>
                    <a:gd name="T9" fmla="*/ 24 h 369"/>
                    <a:gd name="T10" fmla="*/ 89 w 150"/>
                    <a:gd name="T11" fmla="*/ 34 h 369"/>
                    <a:gd name="T12" fmla="*/ 65 w 150"/>
                    <a:gd name="T13" fmla="*/ 38 h 369"/>
                    <a:gd name="T14" fmla="*/ 63 w 150"/>
                    <a:gd name="T15" fmla="*/ 48 h 369"/>
                    <a:gd name="T16" fmla="*/ 133 w 150"/>
                    <a:gd name="T17" fmla="*/ 100 h 369"/>
                    <a:gd name="T18" fmla="*/ 68 w 150"/>
                    <a:gd name="T19" fmla="*/ 62 h 369"/>
                    <a:gd name="T20" fmla="*/ 82 w 150"/>
                    <a:gd name="T21" fmla="*/ 84 h 369"/>
                    <a:gd name="T22" fmla="*/ 73 w 150"/>
                    <a:gd name="T23" fmla="*/ 85 h 369"/>
                    <a:gd name="T24" fmla="*/ 85 w 150"/>
                    <a:gd name="T25" fmla="*/ 115 h 369"/>
                    <a:gd name="T26" fmla="*/ 112 w 150"/>
                    <a:gd name="T27" fmla="*/ 146 h 369"/>
                    <a:gd name="T28" fmla="*/ 82 w 150"/>
                    <a:gd name="T29" fmla="*/ 123 h 369"/>
                    <a:gd name="T30" fmla="*/ 107 w 150"/>
                    <a:gd name="T31" fmla="*/ 170 h 369"/>
                    <a:gd name="T32" fmla="*/ 85 w 150"/>
                    <a:gd name="T33" fmla="*/ 139 h 369"/>
                    <a:gd name="T34" fmla="*/ 79 w 150"/>
                    <a:gd name="T35" fmla="*/ 139 h 369"/>
                    <a:gd name="T36" fmla="*/ 87 w 150"/>
                    <a:gd name="T37" fmla="*/ 166 h 369"/>
                    <a:gd name="T38" fmla="*/ 81 w 150"/>
                    <a:gd name="T39" fmla="*/ 166 h 369"/>
                    <a:gd name="T40" fmla="*/ 94 w 150"/>
                    <a:gd name="T41" fmla="*/ 198 h 369"/>
                    <a:gd name="T42" fmla="*/ 86 w 150"/>
                    <a:gd name="T43" fmla="*/ 190 h 369"/>
                    <a:gd name="T44" fmla="*/ 93 w 150"/>
                    <a:gd name="T45" fmla="*/ 220 h 369"/>
                    <a:gd name="T46" fmla="*/ 87 w 150"/>
                    <a:gd name="T47" fmla="*/ 210 h 369"/>
                    <a:gd name="T48" fmla="*/ 81 w 150"/>
                    <a:gd name="T49" fmla="*/ 207 h 369"/>
                    <a:gd name="T50" fmla="*/ 85 w 150"/>
                    <a:gd name="T51" fmla="*/ 229 h 369"/>
                    <a:gd name="T52" fmla="*/ 99 w 150"/>
                    <a:gd name="T53" fmla="*/ 269 h 369"/>
                    <a:gd name="T54" fmla="*/ 81 w 150"/>
                    <a:gd name="T55" fmla="*/ 238 h 369"/>
                    <a:gd name="T56" fmla="*/ 77 w 150"/>
                    <a:gd name="T57" fmla="*/ 233 h 369"/>
                    <a:gd name="T58" fmla="*/ 78 w 150"/>
                    <a:gd name="T59" fmla="*/ 267 h 369"/>
                    <a:gd name="T60" fmla="*/ 72 w 150"/>
                    <a:gd name="T61" fmla="*/ 283 h 369"/>
                    <a:gd name="T62" fmla="*/ 70 w 150"/>
                    <a:gd name="T63" fmla="*/ 264 h 369"/>
                    <a:gd name="T64" fmla="*/ 17 w 150"/>
                    <a:gd name="T65" fmla="*/ 315 h 369"/>
                    <a:gd name="T66" fmla="*/ 65 w 150"/>
                    <a:gd name="T67" fmla="*/ 241 h 369"/>
                    <a:gd name="T68" fmla="*/ 55 w 150"/>
                    <a:gd name="T69" fmla="*/ 257 h 369"/>
                    <a:gd name="T70" fmla="*/ 69 w 150"/>
                    <a:gd name="T71" fmla="*/ 216 h 369"/>
                    <a:gd name="T72" fmla="*/ 10 w 150"/>
                    <a:gd name="T73" fmla="*/ 248 h 369"/>
                    <a:gd name="T74" fmla="*/ 69 w 150"/>
                    <a:gd name="T75" fmla="*/ 204 h 369"/>
                    <a:gd name="T76" fmla="*/ 61 w 150"/>
                    <a:gd name="T77" fmla="*/ 193 h 369"/>
                    <a:gd name="T78" fmla="*/ 67 w 150"/>
                    <a:gd name="T79" fmla="*/ 177 h 369"/>
                    <a:gd name="T80" fmla="*/ 58 w 150"/>
                    <a:gd name="T81" fmla="*/ 177 h 369"/>
                    <a:gd name="T82" fmla="*/ 32 w 150"/>
                    <a:gd name="T83" fmla="*/ 208 h 369"/>
                    <a:gd name="T84" fmla="*/ 57 w 150"/>
                    <a:gd name="T85" fmla="*/ 148 h 369"/>
                    <a:gd name="T86" fmla="*/ 62 w 150"/>
                    <a:gd name="T87" fmla="*/ 126 h 369"/>
                    <a:gd name="T88" fmla="*/ 55 w 150"/>
                    <a:gd name="T89" fmla="*/ 122 h 369"/>
                    <a:gd name="T90" fmla="*/ 57 w 150"/>
                    <a:gd name="T91" fmla="*/ 101 h 369"/>
                    <a:gd name="T92" fmla="*/ 53 w 150"/>
                    <a:gd name="T93" fmla="*/ 99 h 369"/>
                    <a:gd name="T94" fmla="*/ 35 w 150"/>
                    <a:gd name="T95" fmla="*/ 117 h 369"/>
                    <a:gd name="T96" fmla="*/ 49 w 150"/>
                    <a:gd name="T97" fmla="*/ 87 h 369"/>
                    <a:gd name="T98" fmla="*/ 48 w 150"/>
                    <a:gd name="T99" fmla="*/ 62 h 369"/>
                    <a:gd name="T100" fmla="*/ 49 w 150"/>
                    <a:gd name="T101" fmla="*/ 46 h 369"/>
                    <a:gd name="T102" fmla="*/ 34 w 150"/>
                    <a:gd name="T103" fmla="*/ 46 h 369"/>
                    <a:gd name="T104" fmla="*/ 38 w 150"/>
                    <a:gd name="T105" fmla="*/ 24 h 369"/>
                    <a:gd name="T106" fmla="*/ 31 w 150"/>
                    <a:gd name="T107" fmla="*/ 19 h 369"/>
                    <a:gd name="T108" fmla="*/ 33 w 150"/>
                    <a:gd name="T109"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Freeform 34"/>
              <p:cNvSpPr>
                <a:spLocks/>
              </p:cNvSpPr>
              <p:nvPr/>
            </p:nvSpPr>
            <p:spPr bwMode="ltGray">
              <a:xfrm>
                <a:off x="407" y="3928"/>
                <a:ext cx="17" cy="225"/>
              </a:xfrm>
              <a:custGeom>
                <a:avLst/>
                <a:gdLst>
                  <a:gd name="T0" fmla="*/ 2 w 17"/>
                  <a:gd name="T1" fmla="*/ 0 h 225"/>
                  <a:gd name="T2" fmla="*/ 6 w 17"/>
                  <a:gd name="T3" fmla="*/ 16 h 225"/>
                  <a:gd name="T4" fmla="*/ 9 w 17"/>
                  <a:gd name="T5" fmla="*/ 43 h 225"/>
                  <a:gd name="T6" fmla="*/ 13 w 17"/>
                  <a:gd name="T7" fmla="*/ 81 h 225"/>
                  <a:gd name="T8" fmla="*/ 16 w 17"/>
                  <a:gd name="T9" fmla="*/ 128 h 225"/>
                  <a:gd name="T10" fmla="*/ 16 w 17"/>
                  <a:gd name="T11" fmla="*/ 179 h 225"/>
                  <a:gd name="T12" fmla="*/ 14 w 17"/>
                  <a:gd name="T13" fmla="*/ 224 h 225"/>
                  <a:gd name="T14" fmla="*/ 13 w 17"/>
                  <a:gd name="T15" fmla="*/ 224 h 225"/>
                  <a:gd name="T16" fmla="*/ 14 w 17"/>
                  <a:gd name="T17" fmla="*/ 179 h 225"/>
                  <a:gd name="T18" fmla="*/ 14 w 17"/>
                  <a:gd name="T19" fmla="*/ 142 h 225"/>
                  <a:gd name="T20" fmla="*/ 10 w 17"/>
                  <a:gd name="T21" fmla="*/ 101 h 225"/>
                  <a:gd name="T22" fmla="*/ 6 w 17"/>
                  <a:gd name="T23" fmla="*/ 61 h 225"/>
                  <a:gd name="T24" fmla="*/ 0 w 17"/>
                  <a:gd name="T25" fmla="*/ 10 h 225"/>
                  <a:gd name="T26" fmla="*/ 2 w 17"/>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35"/>
              <p:cNvSpPr>
                <a:spLocks/>
              </p:cNvSpPr>
              <p:nvPr/>
            </p:nvSpPr>
            <p:spPr bwMode="ltGray">
              <a:xfrm>
                <a:off x="372" y="3608"/>
                <a:ext cx="70" cy="404"/>
              </a:xfrm>
              <a:custGeom>
                <a:avLst/>
                <a:gdLst>
                  <a:gd name="T0" fmla="*/ 22 w 70"/>
                  <a:gd name="T1" fmla="*/ 5 h 404"/>
                  <a:gd name="T2" fmla="*/ 23 w 70"/>
                  <a:gd name="T3" fmla="*/ 16 h 404"/>
                  <a:gd name="T4" fmla="*/ 39 w 70"/>
                  <a:gd name="T5" fmla="*/ 15 h 404"/>
                  <a:gd name="T6" fmla="*/ 33 w 70"/>
                  <a:gd name="T7" fmla="*/ 20 h 404"/>
                  <a:gd name="T8" fmla="*/ 26 w 70"/>
                  <a:gd name="T9" fmla="*/ 27 h 404"/>
                  <a:gd name="T10" fmla="*/ 41 w 70"/>
                  <a:gd name="T11" fmla="*/ 37 h 404"/>
                  <a:gd name="T12" fmla="*/ 30 w 70"/>
                  <a:gd name="T13" fmla="*/ 40 h 404"/>
                  <a:gd name="T14" fmla="*/ 29 w 70"/>
                  <a:gd name="T15" fmla="*/ 52 h 404"/>
                  <a:gd name="T16" fmla="*/ 61 w 70"/>
                  <a:gd name="T17" fmla="*/ 109 h 404"/>
                  <a:gd name="T18" fmla="*/ 31 w 70"/>
                  <a:gd name="T19" fmla="*/ 68 h 404"/>
                  <a:gd name="T20" fmla="*/ 38 w 70"/>
                  <a:gd name="T21" fmla="*/ 92 h 404"/>
                  <a:gd name="T22" fmla="*/ 34 w 70"/>
                  <a:gd name="T23" fmla="*/ 94 h 404"/>
                  <a:gd name="T24" fmla="*/ 39 w 70"/>
                  <a:gd name="T25" fmla="*/ 126 h 404"/>
                  <a:gd name="T26" fmla="*/ 51 w 70"/>
                  <a:gd name="T27" fmla="*/ 160 h 404"/>
                  <a:gd name="T28" fmla="*/ 38 w 70"/>
                  <a:gd name="T29" fmla="*/ 135 h 404"/>
                  <a:gd name="T30" fmla="*/ 49 w 70"/>
                  <a:gd name="T31" fmla="*/ 186 h 404"/>
                  <a:gd name="T32" fmla="*/ 39 w 70"/>
                  <a:gd name="T33" fmla="*/ 152 h 404"/>
                  <a:gd name="T34" fmla="*/ 37 w 70"/>
                  <a:gd name="T35" fmla="*/ 152 h 404"/>
                  <a:gd name="T36" fmla="*/ 40 w 70"/>
                  <a:gd name="T37" fmla="*/ 182 h 404"/>
                  <a:gd name="T38" fmla="*/ 37 w 70"/>
                  <a:gd name="T39" fmla="*/ 182 h 404"/>
                  <a:gd name="T40" fmla="*/ 44 w 70"/>
                  <a:gd name="T41" fmla="*/ 217 h 404"/>
                  <a:gd name="T42" fmla="*/ 39 w 70"/>
                  <a:gd name="T43" fmla="*/ 208 h 404"/>
                  <a:gd name="T44" fmla="*/ 43 w 70"/>
                  <a:gd name="T45" fmla="*/ 240 h 404"/>
                  <a:gd name="T46" fmla="*/ 40 w 70"/>
                  <a:gd name="T47" fmla="*/ 230 h 404"/>
                  <a:gd name="T48" fmla="*/ 37 w 70"/>
                  <a:gd name="T49" fmla="*/ 227 h 404"/>
                  <a:gd name="T50" fmla="*/ 39 w 70"/>
                  <a:gd name="T51" fmla="*/ 251 h 404"/>
                  <a:gd name="T52" fmla="*/ 46 w 70"/>
                  <a:gd name="T53" fmla="*/ 295 h 404"/>
                  <a:gd name="T54" fmla="*/ 37 w 70"/>
                  <a:gd name="T55" fmla="*/ 261 h 404"/>
                  <a:gd name="T56" fmla="*/ 35 w 70"/>
                  <a:gd name="T57" fmla="*/ 255 h 404"/>
                  <a:gd name="T58" fmla="*/ 36 w 70"/>
                  <a:gd name="T59" fmla="*/ 292 h 404"/>
                  <a:gd name="T60" fmla="*/ 33 w 70"/>
                  <a:gd name="T61" fmla="*/ 310 h 404"/>
                  <a:gd name="T62" fmla="*/ 32 w 70"/>
                  <a:gd name="T63" fmla="*/ 290 h 404"/>
                  <a:gd name="T64" fmla="*/ 7 w 70"/>
                  <a:gd name="T65" fmla="*/ 345 h 404"/>
                  <a:gd name="T66" fmla="*/ 30 w 70"/>
                  <a:gd name="T67" fmla="*/ 264 h 404"/>
                  <a:gd name="T68" fmla="*/ 26 w 70"/>
                  <a:gd name="T69" fmla="*/ 282 h 404"/>
                  <a:gd name="T70" fmla="*/ 31 w 70"/>
                  <a:gd name="T71" fmla="*/ 236 h 404"/>
                  <a:gd name="T72" fmla="*/ 5 w 70"/>
                  <a:gd name="T73" fmla="*/ 272 h 404"/>
                  <a:gd name="T74" fmla="*/ 31 w 70"/>
                  <a:gd name="T75" fmla="*/ 223 h 404"/>
                  <a:gd name="T76" fmla="*/ 28 w 70"/>
                  <a:gd name="T77" fmla="*/ 212 h 404"/>
                  <a:gd name="T78" fmla="*/ 31 w 70"/>
                  <a:gd name="T79" fmla="*/ 193 h 404"/>
                  <a:gd name="T80" fmla="*/ 26 w 70"/>
                  <a:gd name="T81" fmla="*/ 193 h 404"/>
                  <a:gd name="T82" fmla="*/ 15 w 70"/>
                  <a:gd name="T83" fmla="*/ 228 h 404"/>
                  <a:gd name="T84" fmla="*/ 26 w 70"/>
                  <a:gd name="T85" fmla="*/ 162 h 404"/>
                  <a:gd name="T86" fmla="*/ 29 w 70"/>
                  <a:gd name="T87" fmla="*/ 138 h 404"/>
                  <a:gd name="T88" fmla="*/ 26 w 70"/>
                  <a:gd name="T89" fmla="*/ 133 h 404"/>
                  <a:gd name="T90" fmla="*/ 26 w 70"/>
                  <a:gd name="T91" fmla="*/ 111 h 404"/>
                  <a:gd name="T92" fmla="*/ 24 w 70"/>
                  <a:gd name="T93" fmla="*/ 108 h 404"/>
                  <a:gd name="T94" fmla="*/ 16 w 70"/>
                  <a:gd name="T95" fmla="*/ 129 h 404"/>
                  <a:gd name="T96" fmla="*/ 23 w 70"/>
                  <a:gd name="T97" fmla="*/ 96 h 404"/>
                  <a:gd name="T98" fmla="*/ 22 w 70"/>
                  <a:gd name="T99" fmla="*/ 68 h 404"/>
                  <a:gd name="T100" fmla="*/ 23 w 70"/>
                  <a:gd name="T101" fmla="*/ 51 h 404"/>
                  <a:gd name="T102" fmla="*/ 15 w 70"/>
                  <a:gd name="T103" fmla="*/ 50 h 404"/>
                  <a:gd name="T104" fmla="*/ 18 w 70"/>
                  <a:gd name="T105" fmla="*/ 27 h 404"/>
                  <a:gd name="T106" fmla="*/ 14 w 70"/>
                  <a:gd name="T107" fmla="*/ 21 h 404"/>
                  <a:gd name="T108" fmla="*/ 15 w 70"/>
                  <a:gd name="T10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38"/>
              <p:cNvGrpSpPr>
                <a:grpSpLocks/>
              </p:cNvGrpSpPr>
              <p:nvPr/>
            </p:nvGrpSpPr>
            <p:grpSpPr bwMode="auto">
              <a:xfrm>
                <a:off x="139" y="3607"/>
                <a:ext cx="217" cy="566"/>
                <a:chOff x="139" y="3607"/>
                <a:chExt cx="217" cy="566"/>
              </a:xfrm>
            </p:grpSpPr>
            <p:sp>
              <p:nvSpPr>
                <p:cNvPr id="90" name="Freeform 36"/>
                <p:cNvSpPr>
                  <a:spLocks/>
                </p:cNvSpPr>
                <p:nvPr/>
              </p:nvSpPr>
              <p:spPr bwMode="ltGray">
                <a:xfrm>
                  <a:off x="308" y="3918"/>
                  <a:ext cx="48" cy="255"/>
                </a:xfrm>
                <a:custGeom>
                  <a:avLst/>
                  <a:gdLst>
                    <a:gd name="T0" fmla="*/ 37 w 48"/>
                    <a:gd name="T1" fmla="*/ 0 h 255"/>
                    <a:gd name="T2" fmla="*/ 34 w 48"/>
                    <a:gd name="T3" fmla="*/ 5 h 255"/>
                    <a:gd name="T4" fmla="*/ 18 w 48"/>
                    <a:gd name="T5" fmla="*/ 50 h 255"/>
                    <a:gd name="T6" fmla="*/ 9 w 48"/>
                    <a:gd name="T7" fmla="*/ 92 h 255"/>
                    <a:gd name="T8" fmla="*/ 0 w 48"/>
                    <a:gd name="T9" fmla="*/ 145 h 255"/>
                    <a:gd name="T10" fmla="*/ 0 w 48"/>
                    <a:gd name="T11" fmla="*/ 203 h 255"/>
                    <a:gd name="T12" fmla="*/ 4 w 48"/>
                    <a:gd name="T13" fmla="*/ 254 h 255"/>
                    <a:gd name="T14" fmla="*/ 9 w 48"/>
                    <a:gd name="T15" fmla="*/ 254 h 255"/>
                    <a:gd name="T16" fmla="*/ 4 w 48"/>
                    <a:gd name="T17" fmla="*/ 203 h 255"/>
                    <a:gd name="T18" fmla="*/ 4 w 48"/>
                    <a:gd name="T19" fmla="*/ 161 h 255"/>
                    <a:gd name="T20" fmla="*/ 14 w 48"/>
                    <a:gd name="T21" fmla="*/ 115 h 255"/>
                    <a:gd name="T22" fmla="*/ 28 w 48"/>
                    <a:gd name="T23" fmla="*/ 69 h 255"/>
                    <a:gd name="T24" fmla="*/ 47 w 48"/>
                    <a:gd name="T25" fmla="*/ 11 h 255"/>
                    <a:gd name="T26" fmla="*/ 37 w 48"/>
                    <a:gd name="T2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37"/>
                <p:cNvSpPr>
                  <a:spLocks/>
                </p:cNvSpPr>
                <p:nvPr/>
              </p:nvSpPr>
              <p:spPr bwMode="ltGray">
                <a:xfrm>
                  <a:off x="139" y="3607"/>
                  <a:ext cx="186" cy="326"/>
                </a:xfrm>
                <a:custGeom>
                  <a:avLst/>
                  <a:gdLst>
                    <a:gd name="T0" fmla="*/ 84 w 186"/>
                    <a:gd name="T1" fmla="*/ 8 h 326"/>
                    <a:gd name="T2" fmla="*/ 13 w 186"/>
                    <a:gd name="T3" fmla="*/ 14 h 326"/>
                    <a:gd name="T4" fmla="*/ 79 w 186"/>
                    <a:gd name="T5" fmla="*/ 14 h 326"/>
                    <a:gd name="T6" fmla="*/ 68 w 186"/>
                    <a:gd name="T7" fmla="*/ 28 h 326"/>
                    <a:gd name="T8" fmla="*/ 68 w 186"/>
                    <a:gd name="T9" fmla="*/ 34 h 326"/>
                    <a:gd name="T10" fmla="*/ 36 w 186"/>
                    <a:gd name="T11" fmla="*/ 49 h 326"/>
                    <a:gd name="T12" fmla="*/ 60 w 186"/>
                    <a:gd name="T13" fmla="*/ 43 h 326"/>
                    <a:gd name="T14" fmla="*/ 60 w 186"/>
                    <a:gd name="T15" fmla="*/ 51 h 326"/>
                    <a:gd name="T16" fmla="*/ 66 w 186"/>
                    <a:gd name="T17" fmla="*/ 54 h 326"/>
                    <a:gd name="T18" fmla="*/ 8 w 186"/>
                    <a:gd name="T19" fmla="*/ 88 h 326"/>
                    <a:gd name="T20" fmla="*/ 63 w 186"/>
                    <a:gd name="T21" fmla="*/ 71 h 326"/>
                    <a:gd name="T22" fmla="*/ 49 w 186"/>
                    <a:gd name="T23" fmla="*/ 94 h 326"/>
                    <a:gd name="T24" fmla="*/ 8 w 186"/>
                    <a:gd name="T25" fmla="*/ 109 h 326"/>
                    <a:gd name="T26" fmla="*/ 52 w 186"/>
                    <a:gd name="T27" fmla="*/ 97 h 326"/>
                    <a:gd name="T28" fmla="*/ 18 w 186"/>
                    <a:gd name="T29" fmla="*/ 122 h 326"/>
                    <a:gd name="T30" fmla="*/ 39 w 186"/>
                    <a:gd name="T31" fmla="*/ 111 h 326"/>
                    <a:gd name="T32" fmla="*/ 52 w 186"/>
                    <a:gd name="T33" fmla="*/ 109 h 326"/>
                    <a:gd name="T34" fmla="*/ 52 w 186"/>
                    <a:gd name="T35" fmla="*/ 117 h 326"/>
                    <a:gd name="T36" fmla="*/ 44 w 186"/>
                    <a:gd name="T37" fmla="*/ 133 h 326"/>
                    <a:gd name="T38" fmla="*/ 5 w 186"/>
                    <a:gd name="T39" fmla="*/ 154 h 326"/>
                    <a:gd name="T40" fmla="*/ 49 w 186"/>
                    <a:gd name="T41" fmla="*/ 136 h 326"/>
                    <a:gd name="T42" fmla="*/ 42 w 186"/>
                    <a:gd name="T43" fmla="*/ 160 h 326"/>
                    <a:gd name="T44" fmla="*/ 32 w 186"/>
                    <a:gd name="T45" fmla="*/ 174 h 326"/>
                    <a:gd name="T46" fmla="*/ 36 w 186"/>
                    <a:gd name="T47" fmla="*/ 174 h 326"/>
                    <a:gd name="T48" fmla="*/ 36 w 186"/>
                    <a:gd name="T49" fmla="*/ 182 h 326"/>
                    <a:gd name="T50" fmla="*/ 8 w 186"/>
                    <a:gd name="T51" fmla="*/ 202 h 326"/>
                    <a:gd name="T52" fmla="*/ 32 w 186"/>
                    <a:gd name="T53" fmla="*/ 199 h 326"/>
                    <a:gd name="T54" fmla="*/ 32 w 186"/>
                    <a:gd name="T55" fmla="*/ 202 h 326"/>
                    <a:gd name="T56" fmla="*/ 34 w 186"/>
                    <a:gd name="T57" fmla="*/ 211 h 326"/>
                    <a:gd name="T58" fmla="*/ 28 w 186"/>
                    <a:gd name="T59" fmla="*/ 228 h 326"/>
                    <a:gd name="T60" fmla="*/ 34 w 186"/>
                    <a:gd name="T61" fmla="*/ 237 h 326"/>
                    <a:gd name="T62" fmla="*/ 36 w 186"/>
                    <a:gd name="T63" fmla="*/ 273 h 326"/>
                    <a:gd name="T64" fmla="*/ 42 w 186"/>
                    <a:gd name="T65" fmla="*/ 228 h 326"/>
                    <a:gd name="T66" fmla="*/ 86 w 186"/>
                    <a:gd name="T67" fmla="*/ 325 h 326"/>
                    <a:gd name="T68" fmla="*/ 60 w 186"/>
                    <a:gd name="T69" fmla="*/ 211 h 326"/>
                    <a:gd name="T70" fmla="*/ 60 w 186"/>
                    <a:gd name="T71" fmla="*/ 208 h 326"/>
                    <a:gd name="T72" fmla="*/ 63 w 186"/>
                    <a:gd name="T73" fmla="*/ 199 h 326"/>
                    <a:gd name="T74" fmla="*/ 100 w 186"/>
                    <a:gd name="T75" fmla="*/ 256 h 326"/>
                    <a:gd name="T76" fmla="*/ 76 w 186"/>
                    <a:gd name="T77" fmla="*/ 225 h 326"/>
                    <a:gd name="T78" fmla="*/ 68 w 186"/>
                    <a:gd name="T79" fmla="*/ 174 h 326"/>
                    <a:gd name="T80" fmla="*/ 70 w 186"/>
                    <a:gd name="T81" fmla="*/ 160 h 326"/>
                    <a:gd name="T82" fmla="*/ 84 w 186"/>
                    <a:gd name="T83" fmla="*/ 193 h 326"/>
                    <a:gd name="T84" fmla="*/ 76 w 186"/>
                    <a:gd name="T85" fmla="*/ 142 h 326"/>
                    <a:gd name="T86" fmla="*/ 89 w 186"/>
                    <a:gd name="T87" fmla="*/ 133 h 326"/>
                    <a:gd name="T88" fmla="*/ 100 w 186"/>
                    <a:gd name="T89" fmla="*/ 168 h 326"/>
                    <a:gd name="T90" fmla="*/ 86 w 186"/>
                    <a:gd name="T91" fmla="*/ 109 h 326"/>
                    <a:gd name="T92" fmla="*/ 89 w 186"/>
                    <a:gd name="T93" fmla="*/ 102 h 326"/>
                    <a:gd name="T94" fmla="*/ 92 w 186"/>
                    <a:gd name="T95" fmla="*/ 74 h 326"/>
                    <a:gd name="T96" fmla="*/ 105 w 186"/>
                    <a:gd name="T97" fmla="*/ 76 h 326"/>
                    <a:gd name="T98" fmla="*/ 152 w 186"/>
                    <a:gd name="T99" fmla="*/ 151 h 326"/>
                    <a:gd name="T100" fmla="*/ 118 w 186"/>
                    <a:gd name="T101" fmla="*/ 109 h 326"/>
                    <a:gd name="T102" fmla="*/ 100 w 186"/>
                    <a:gd name="T103" fmla="*/ 49 h 326"/>
                    <a:gd name="T104" fmla="*/ 105 w 186"/>
                    <a:gd name="T105" fmla="*/ 38 h 326"/>
                    <a:gd name="T106" fmla="*/ 128 w 186"/>
                    <a:gd name="T107" fmla="*/ 71 h 326"/>
                    <a:gd name="T108" fmla="*/ 123 w 186"/>
                    <a:gd name="T109" fmla="*/ 68 h 326"/>
                    <a:gd name="T110" fmla="*/ 113 w 186"/>
                    <a:gd name="T111" fmla="*/ 22 h 326"/>
                    <a:gd name="T112" fmla="*/ 142 w 186"/>
                    <a:gd name="T113" fmla="*/ 68 h 326"/>
                    <a:gd name="T114" fmla="*/ 123 w 186"/>
                    <a:gd name="T115" fmla="*/ 46 h 326"/>
                    <a:gd name="T116" fmla="*/ 108 w 186"/>
                    <a:gd name="T117"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 name="Freeform 39"/>
              <p:cNvSpPr>
                <a:spLocks/>
              </p:cNvSpPr>
              <p:nvPr/>
            </p:nvSpPr>
            <p:spPr bwMode="ltGray">
              <a:xfrm>
                <a:off x="43" y="3130"/>
                <a:ext cx="108" cy="566"/>
              </a:xfrm>
              <a:custGeom>
                <a:avLst/>
                <a:gdLst>
                  <a:gd name="T0" fmla="*/ 48 w 108"/>
                  <a:gd name="T1" fmla="*/ 15 h 566"/>
                  <a:gd name="T2" fmla="*/ 8 w 108"/>
                  <a:gd name="T3" fmla="*/ 24 h 566"/>
                  <a:gd name="T4" fmla="*/ 45 w 108"/>
                  <a:gd name="T5" fmla="*/ 24 h 566"/>
                  <a:gd name="T6" fmla="*/ 38 w 108"/>
                  <a:gd name="T7" fmla="*/ 50 h 566"/>
                  <a:gd name="T8" fmla="*/ 38 w 108"/>
                  <a:gd name="T9" fmla="*/ 59 h 566"/>
                  <a:gd name="T10" fmla="*/ 20 w 108"/>
                  <a:gd name="T11" fmla="*/ 83 h 566"/>
                  <a:gd name="T12" fmla="*/ 35 w 108"/>
                  <a:gd name="T13" fmla="*/ 75 h 566"/>
                  <a:gd name="T14" fmla="*/ 35 w 108"/>
                  <a:gd name="T15" fmla="*/ 90 h 566"/>
                  <a:gd name="T16" fmla="*/ 38 w 108"/>
                  <a:gd name="T17" fmla="*/ 94 h 566"/>
                  <a:gd name="T18" fmla="*/ 3 w 108"/>
                  <a:gd name="T19" fmla="*/ 154 h 566"/>
                  <a:gd name="T20" fmla="*/ 36 w 108"/>
                  <a:gd name="T21" fmla="*/ 124 h 566"/>
                  <a:gd name="T22" fmla="*/ 28 w 108"/>
                  <a:gd name="T23" fmla="*/ 163 h 566"/>
                  <a:gd name="T24" fmla="*/ 3 w 108"/>
                  <a:gd name="T25" fmla="*/ 188 h 566"/>
                  <a:gd name="T26" fmla="*/ 30 w 108"/>
                  <a:gd name="T27" fmla="*/ 168 h 566"/>
                  <a:gd name="T28" fmla="*/ 10 w 108"/>
                  <a:gd name="T29" fmla="*/ 214 h 566"/>
                  <a:gd name="T30" fmla="*/ 21 w 108"/>
                  <a:gd name="T31" fmla="*/ 192 h 566"/>
                  <a:gd name="T32" fmla="*/ 30 w 108"/>
                  <a:gd name="T33" fmla="*/ 188 h 566"/>
                  <a:gd name="T34" fmla="*/ 30 w 108"/>
                  <a:gd name="T35" fmla="*/ 203 h 566"/>
                  <a:gd name="T36" fmla="*/ 26 w 108"/>
                  <a:gd name="T37" fmla="*/ 232 h 566"/>
                  <a:gd name="T38" fmla="*/ 2 w 108"/>
                  <a:gd name="T39" fmla="*/ 267 h 566"/>
                  <a:gd name="T40" fmla="*/ 28 w 108"/>
                  <a:gd name="T41" fmla="*/ 238 h 566"/>
                  <a:gd name="T42" fmla="*/ 24 w 108"/>
                  <a:gd name="T43" fmla="*/ 278 h 566"/>
                  <a:gd name="T44" fmla="*/ 18 w 108"/>
                  <a:gd name="T45" fmla="*/ 302 h 566"/>
                  <a:gd name="T46" fmla="*/ 20 w 108"/>
                  <a:gd name="T47" fmla="*/ 302 h 566"/>
                  <a:gd name="T48" fmla="*/ 20 w 108"/>
                  <a:gd name="T49" fmla="*/ 318 h 566"/>
                  <a:gd name="T50" fmla="*/ 3 w 108"/>
                  <a:gd name="T51" fmla="*/ 351 h 566"/>
                  <a:gd name="T52" fmla="*/ 18 w 108"/>
                  <a:gd name="T53" fmla="*/ 347 h 566"/>
                  <a:gd name="T54" fmla="*/ 18 w 108"/>
                  <a:gd name="T55" fmla="*/ 351 h 566"/>
                  <a:gd name="T56" fmla="*/ 19 w 108"/>
                  <a:gd name="T57" fmla="*/ 367 h 566"/>
                  <a:gd name="T58" fmla="*/ 16 w 108"/>
                  <a:gd name="T59" fmla="*/ 396 h 566"/>
                  <a:gd name="T60" fmla="*/ 19 w 108"/>
                  <a:gd name="T61" fmla="*/ 411 h 566"/>
                  <a:gd name="T62" fmla="*/ 20 w 108"/>
                  <a:gd name="T63" fmla="*/ 475 h 566"/>
                  <a:gd name="T64" fmla="*/ 24 w 108"/>
                  <a:gd name="T65" fmla="*/ 396 h 566"/>
                  <a:gd name="T66" fmla="*/ 50 w 108"/>
                  <a:gd name="T67" fmla="*/ 565 h 566"/>
                  <a:gd name="T68" fmla="*/ 35 w 108"/>
                  <a:gd name="T69" fmla="*/ 367 h 566"/>
                  <a:gd name="T70" fmla="*/ 35 w 108"/>
                  <a:gd name="T71" fmla="*/ 362 h 566"/>
                  <a:gd name="T72" fmla="*/ 36 w 108"/>
                  <a:gd name="T73" fmla="*/ 347 h 566"/>
                  <a:gd name="T74" fmla="*/ 58 w 108"/>
                  <a:gd name="T75" fmla="*/ 446 h 566"/>
                  <a:gd name="T76" fmla="*/ 44 w 108"/>
                  <a:gd name="T77" fmla="*/ 391 h 566"/>
                  <a:gd name="T78" fmla="*/ 38 w 108"/>
                  <a:gd name="T79" fmla="*/ 302 h 566"/>
                  <a:gd name="T80" fmla="*/ 40 w 108"/>
                  <a:gd name="T81" fmla="*/ 278 h 566"/>
                  <a:gd name="T82" fmla="*/ 48 w 108"/>
                  <a:gd name="T83" fmla="*/ 336 h 566"/>
                  <a:gd name="T84" fmla="*/ 44 w 108"/>
                  <a:gd name="T85" fmla="*/ 248 h 566"/>
                  <a:gd name="T86" fmla="*/ 52 w 108"/>
                  <a:gd name="T87" fmla="*/ 232 h 566"/>
                  <a:gd name="T88" fmla="*/ 58 w 108"/>
                  <a:gd name="T89" fmla="*/ 292 h 566"/>
                  <a:gd name="T90" fmla="*/ 50 w 108"/>
                  <a:gd name="T91" fmla="*/ 188 h 566"/>
                  <a:gd name="T92" fmla="*/ 52 w 108"/>
                  <a:gd name="T93" fmla="*/ 177 h 566"/>
                  <a:gd name="T94" fmla="*/ 53 w 108"/>
                  <a:gd name="T95" fmla="*/ 128 h 566"/>
                  <a:gd name="T96" fmla="*/ 61 w 108"/>
                  <a:gd name="T97" fmla="*/ 135 h 566"/>
                  <a:gd name="T98" fmla="*/ 88 w 108"/>
                  <a:gd name="T99" fmla="*/ 263 h 566"/>
                  <a:gd name="T100" fmla="*/ 68 w 108"/>
                  <a:gd name="T101" fmla="*/ 188 h 566"/>
                  <a:gd name="T102" fmla="*/ 58 w 108"/>
                  <a:gd name="T103" fmla="*/ 83 h 566"/>
                  <a:gd name="T104" fmla="*/ 61 w 108"/>
                  <a:gd name="T105" fmla="*/ 65 h 566"/>
                  <a:gd name="T106" fmla="*/ 74 w 108"/>
                  <a:gd name="T107" fmla="*/ 124 h 566"/>
                  <a:gd name="T108" fmla="*/ 71 w 108"/>
                  <a:gd name="T109" fmla="*/ 118 h 566"/>
                  <a:gd name="T110" fmla="*/ 65 w 108"/>
                  <a:gd name="T111" fmla="*/ 40 h 566"/>
                  <a:gd name="T112" fmla="*/ 82 w 108"/>
                  <a:gd name="T113" fmla="*/ 118 h 566"/>
                  <a:gd name="T114" fmla="*/ 71 w 108"/>
                  <a:gd name="T115" fmla="*/ 79 h 566"/>
                  <a:gd name="T116" fmla="*/ 62 w 108"/>
                  <a:gd name="T117" fmla="*/ 4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 name="Group 47"/>
              <p:cNvGrpSpPr>
                <a:grpSpLocks/>
              </p:cNvGrpSpPr>
              <p:nvPr/>
            </p:nvGrpSpPr>
            <p:grpSpPr bwMode="auto">
              <a:xfrm>
                <a:off x="117" y="2718"/>
                <a:ext cx="332" cy="1514"/>
                <a:chOff x="117" y="2718"/>
                <a:chExt cx="332" cy="1514"/>
              </a:xfrm>
            </p:grpSpPr>
            <p:sp>
              <p:nvSpPr>
                <p:cNvPr id="83" name="Freeform 40"/>
                <p:cNvSpPr>
                  <a:spLocks/>
                </p:cNvSpPr>
                <p:nvPr/>
              </p:nvSpPr>
              <p:spPr bwMode="ltGray">
                <a:xfrm>
                  <a:off x="167" y="3861"/>
                  <a:ext cx="28" cy="371"/>
                </a:xfrm>
                <a:custGeom>
                  <a:avLst/>
                  <a:gdLst>
                    <a:gd name="T0" fmla="*/ 21 w 28"/>
                    <a:gd name="T1" fmla="*/ 0 h 371"/>
                    <a:gd name="T2" fmla="*/ 19 w 28"/>
                    <a:gd name="T3" fmla="*/ 7 h 371"/>
                    <a:gd name="T4" fmla="*/ 11 w 28"/>
                    <a:gd name="T5" fmla="*/ 72 h 371"/>
                    <a:gd name="T6" fmla="*/ 5 w 28"/>
                    <a:gd name="T7" fmla="*/ 135 h 371"/>
                    <a:gd name="T8" fmla="*/ 0 w 28"/>
                    <a:gd name="T9" fmla="*/ 212 h 371"/>
                    <a:gd name="T10" fmla="*/ 0 w 28"/>
                    <a:gd name="T11" fmla="*/ 296 h 371"/>
                    <a:gd name="T12" fmla="*/ 3 w 28"/>
                    <a:gd name="T13" fmla="*/ 370 h 371"/>
                    <a:gd name="T14" fmla="*/ 5 w 28"/>
                    <a:gd name="T15" fmla="*/ 370 h 371"/>
                    <a:gd name="T16" fmla="*/ 3 w 28"/>
                    <a:gd name="T17" fmla="*/ 296 h 371"/>
                    <a:gd name="T18" fmla="*/ 3 w 28"/>
                    <a:gd name="T19" fmla="*/ 234 h 371"/>
                    <a:gd name="T20" fmla="*/ 8 w 28"/>
                    <a:gd name="T21" fmla="*/ 167 h 371"/>
                    <a:gd name="T22" fmla="*/ 15 w 28"/>
                    <a:gd name="T23" fmla="*/ 101 h 371"/>
                    <a:gd name="T24" fmla="*/ 27 w 28"/>
                    <a:gd name="T25" fmla="*/ 16 h 371"/>
                    <a:gd name="T26" fmla="*/ 21 w 28"/>
                    <a:gd name="T2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41"/>
                <p:cNvSpPr>
                  <a:spLocks/>
                </p:cNvSpPr>
                <p:nvPr/>
              </p:nvSpPr>
              <p:spPr bwMode="ltGray">
                <a:xfrm>
                  <a:off x="117" y="3482"/>
                  <a:ext cx="88" cy="450"/>
                </a:xfrm>
                <a:custGeom>
                  <a:avLst/>
                  <a:gdLst>
                    <a:gd name="T0" fmla="*/ 86 w 88"/>
                    <a:gd name="T1" fmla="*/ 70 h 450"/>
                    <a:gd name="T2" fmla="*/ 79 w 88"/>
                    <a:gd name="T3" fmla="*/ 40 h 450"/>
                    <a:gd name="T4" fmla="*/ 76 w 88"/>
                    <a:gd name="T5" fmla="*/ 29 h 450"/>
                    <a:gd name="T6" fmla="*/ 70 w 88"/>
                    <a:gd name="T7" fmla="*/ 18 h 450"/>
                    <a:gd name="T8" fmla="*/ 64 w 88"/>
                    <a:gd name="T9" fmla="*/ 10 h 450"/>
                    <a:gd name="T10" fmla="*/ 56 w 88"/>
                    <a:gd name="T11" fmla="*/ 1 h 450"/>
                    <a:gd name="T12" fmla="*/ 49 w 88"/>
                    <a:gd name="T13" fmla="*/ 0 h 450"/>
                    <a:gd name="T14" fmla="*/ 42 w 88"/>
                    <a:gd name="T15" fmla="*/ 4 h 450"/>
                    <a:gd name="T16" fmla="*/ 35 w 88"/>
                    <a:gd name="T17" fmla="*/ 8 h 450"/>
                    <a:gd name="T18" fmla="*/ 27 w 88"/>
                    <a:gd name="T19" fmla="*/ 16 h 450"/>
                    <a:gd name="T20" fmla="*/ 22 w 88"/>
                    <a:gd name="T21" fmla="*/ 33 h 450"/>
                    <a:gd name="T22" fmla="*/ 17 w 88"/>
                    <a:gd name="T23" fmla="*/ 57 h 450"/>
                    <a:gd name="T24" fmla="*/ 12 w 88"/>
                    <a:gd name="T25" fmla="*/ 76 h 450"/>
                    <a:gd name="T26" fmla="*/ 7 w 88"/>
                    <a:gd name="T27" fmla="*/ 95 h 450"/>
                    <a:gd name="T28" fmla="*/ 2 w 88"/>
                    <a:gd name="T29" fmla="*/ 121 h 450"/>
                    <a:gd name="T30" fmla="*/ 0 w 88"/>
                    <a:gd name="T31" fmla="*/ 175 h 450"/>
                    <a:gd name="T32" fmla="*/ 0 w 88"/>
                    <a:gd name="T33" fmla="*/ 216 h 450"/>
                    <a:gd name="T34" fmla="*/ 5 w 88"/>
                    <a:gd name="T35" fmla="*/ 275 h 450"/>
                    <a:gd name="T36" fmla="*/ 12 w 88"/>
                    <a:gd name="T37" fmla="*/ 327 h 450"/>
                    <a:gd name="T38" fmla="*/ 27 w 88"/>
                    <a:gd name="T39" fmla="*/ 449 h 450"/>
                    <a:gd name="T40" fmla="*/ 21 w 88"/>
                    <a:gd name="T41" fmla="*/ 318 h 450"/>
                    <a:gd name="T42" fmla="*/ 18 w 88"/>
                    <a:gd name="T43" fmla="*/ 273 h 450"/>
                    <a:gd name="T44" fmla="*/ 15 w 88"/>
                    <a:gd name="T45" fmla="*/ 232 h 450"/>
                    <a:gd name="T46" fmla="*/ 15 w 88"/>
                    <a:gd name="T47" fmla="*/ 190 h 450"/>
                    <a:gd name="T48" fmla="*/ 17 w 88"/>
                    <a:gd name="T49" fmla="*/ 143 h 450"/>
                    <a:gd name="T50" fmla="*/ 19 w 88"/>
                    <a:gd name="T51" fmla="*/ 106 h 450"/>
                    <a:gd name="T52" fmla="*/ 23 w 88"/>
                    <a:gd name="T53" fmla="*/ 62 h 450"/>
                    <a:gd name="T54" fmla="*/ 29 w 88"/>
                    <a:gd name="T55" fmla="*/ 40 h 450"/>
                    <a:gd name="T56" fmla="*/ 37 w 88"/>
                    <a:gd name="T57" fmla="*/ 32 h 450"/>
                    <a:gd name="T58" fmla="*/ 59 w 88"/>
                    <a:gd name="T59" fmla="*/ 27 h 450"/>
                    <a:gd name="T60" fmla="*/ 72 w 88"/>
                    <a:gd name="T61" fmla="*/ 42 h 450"/>
                    <a:gd name="T62" fmla="*/ 87 w 88"/>
                    <a:gd name="T63" fmla="*/ 75 h 450"/>
                    <a:gd name="T64" fmla="*/ 86 w 88"/>
                    <a:gd name="T65" fmla="*/ 7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5" name="Group 44"/>
                <p:cNvGrpSpPr>
                  <a:grpSpLocks/>
                </p:cNvGrpSpPr>
                <p:nvPr/>
              </p:nvGrpSpPr>
              <p:grpSpPr bwMode="auto">
                <a:xfrm>
                  <a:off x="231" y="2718"/>
                  <a:ext cx="218" cy="641"/>
                  <a:chOff x="231" y="2718"/>
                  <a:chExt cx="218" cy="641"/>
                </a:xfrm>
              </p:grpSpPr>
              <p:sp>
                <p:nvSpPr>
                  <p:cNvPr id="88" name="Freeform 42"/>
                  <p:cNvSpPr>
                    <a:spLocks/>
                  </p:cNvSpPr>
                  <p:nvPr/>
                </p:nvSpPr>
                <p:spPr bwMode="ltGray">
                  <a:xfrm>
                    <a:off x="231" y="2718"/>
                    <a:ext cx="122" cy="641"/>
                  </a:xfrm>
                  <a:custGeom>
                    <a:avLst/>
                    <a:gdLst>
                      <a:gd name="T0" fmla="*/ 114 w 122"/>
                      <a:gd name="T1" fmla="*/ 14 h 641"/>
                      <a:gd name="T2" fmla="*/ 112 w 122"/>
                      <a:gd name="T3" fmla="*/ 0 h 641"/>
                      <a:gd name="T4" fmla="*/ 104 w 122"/>
                      <a:gd name="T5" fmla="*/ 5 h 641"/>
                      <a:gd name="T6" fmla="*/ 99 w 122"/>
                      <a:gd name="T7" fmla="*/ 22 h 641"/>
                      <a:gd name="T8" fmla="*/ 3 w 122"/>
                      <a:gd name="T9" fmla="*/ 140 h 641"/>
                      <a:gd name="T10" fmla="*/ 89 w 122"/>
                      <a:gd name="T11" fmla="*/ 57 h 641"/>
                      <a:gd name="T12" fmla="*/ 90 w 122"/>
                      <a:gd name="T13" fmla="*/ 73 h 641"/>
                      <a:gd name="T14" fmla="*/ 47 w 122"/>
                      <a:gd name="T15" fmla="*/ 173 h 641"/>
                      <a:gd name="T16" fmla="*/ 100 w 122"/>
                      <a:gd name="T17" fmla="*/ 93 h 641"/>
                      <a:gd name="T18" fmla="*/ 93 w 122"/>
                      <a:gd name="T19" fmla="*/ 126 h 641"/>
                      <a:gd name="T20" fmla="*/ 76 w 122"/>
                      <a:gd name="T21" fmla="*/ 181 h 641"/>
                      <a:gd name="T22" fmla="*/ 26 w 122"/>
                      <a:gd name="T23" fmla="*/ 326 h 641"/>
                      <a:gd name="T24" fmla="*/ 28 w 122"/>
                      <a:gd name="T25" fmla="*/ 315 h 641"/>
                      <a:gd name="T26" fmla="*/ 61 w 122"/>
                      <a:gd name="T27" fmla="*/ 224 h 641"/>
                      <a:gd name="T28" fmla="*/ 87 w 122"/>
                      <a:gd name="T29" fmla="*/ 154 h 641"/>
                      <a:gd name="T30" fmla="*/ 99 w 122"/>
                      <a:gd name="T31" fmla="*/ 120 h 641"/>
                      <a:gd name="T32" fmla="*/ 101 w 122"/>
                      <a:gd name="T33" fmla="*/ 132 h 641"/>
                      <a:gd name="T34" fmla="*/ 87 w 122"/>
                      <a:gd name="T35" fmla="*/ 176 h 641"/>
                      <a:gd name="T36" fmla="*/ 67 w 122"/>
                      <a:gd name="T37" fmla="*/ 237 h 641"/>
                      <a:gd name="T38" fmla="*/ 93 w 122"/>
                      <a:gd name="T39" fmla="*/ 154 h 641"/>
                      <a:gd name="T40" fmla="*/ 101 w 122"/>
                      <a:gd name="T41" fmla="*/ 132 h 641"/>
                      <a:gd name="T42" fmla="*/ 102 w 122"/>
                      <a:gd name="T43" fmla="*/ 156 h 641"/>
                      <a:gd name="T44" fmla="*/ 93 w 122"/>
                      <a:gd name="T45" fmla="*/ 198 h 641"/>
                      <a:gd name="T46" fmla="*/ 67 w 122"/>
                      <a:gd name="T47" fmla="*/ 254 h 641"/>
                      <a:gd name="T48" fmla="*/ 44 w 122"/>
                      <a:gd name="T49" fmla="*/ 305 h 641"/>
                      <a:gd name="T50" fmla="*/ 70 w 122"/>
                      <a:gd name="T51" fmla="*/ 253 h 641"/>
                      <a:gd name="T52" fmla="*/ 97 w 122"/>
                      <a:gd name="T53" fmla="*/ 193 h 641"/>
                      <a:gd name="T54" fmla="*/ 96 w 122"/>
                      <a:gd name="T55" fmla="*/ 213 h 641"/>
                      <a:gd name="T56" fmla="*/ 97 w 122"/>
                      <a:gd name="T57" fmla="*/ 248 h 641"/>
                      <a:gd name="T58" fmla="*/ 92 w 122"/>
                      <a:gd name="T59" fmla="*/ 266 h 641"/>
                      <a:gd name="T60" fmla="*/ 71 w 122"/>
                      <a:gd name="T61" fmla="*/ 317 h 641"/>
                      <a:gd name="T62" fmla="*/ 30 w 122"/>
                      <a:gd name="T63" fmla="*/ 399 h 641"/>
                      <a:gd name="T64" fmla="*/ 36 w 122"/>
                      <a:gd name="T65" fmla="*/ 381 h 641"/>
                      <a:gd name="T66" fmla="*/ 87 w 122"/>
                      <a:gd name="T67" fmla="*/ 282 h 641"/>
                      <a:gd name="T68" fmla="*/ 103 w 122"/>
                      <a:gd name="T69" fmla="*/ 239 h 641"/>
                      <a:gd name="T70" fmla="*/ 62 w 122"/>
                      <a:gd name="T71" fmla="*/ 367 h 641"/>
                      <a:gd name="T72" fmla="*/ 102 w 122"/>
                      <a:gd name="T73" fmla="*/ 277 h 641"/>
                      <a:gd name="T74" fmla="*/ 101 w 122"/>
                      <a:gd name="T75" fmla="*/ 313 h 641"/>
                      <a:gd name="T76" fmla="*/ 81 w 122"/>
                      <a:gd name="T77" fmla="*/ 399 h 641"/>
                      <a:gd name="T78" fmla="*/ 46 w 122"/>
                      <a:gd name="T79" fmla="*/ 460 h 641"/>
                      <a:gd name="T80" fmla="*/ 14 w 122"/>
                      <a:gd name="T81" fmla="*/ 515 h 641"/>
                      <a:gd name="T82" fmla="*/ 63 w 122"/>
                      <a:gd name="T83" fmla="*/ 438 h 641"/>
                      <a:gd name="T84" fmla="*/ 83 w 122"/>
                      <a:gd name="T85" fmla="*/ 393 h 641"/>
                      <a:gd name="T86" fmla="*/ 101 w 122"/>
                      <a:gd name="T87" fmla="*/ 328 h 641"/>
                      <a:gd name="T88" fmla="*/ 99 w 122"/>
                      <a:gd name="T89" fmla="*/ 357 h 641"/>
                      <a:gd name="T90" fmla="*/ 98 w 122"/>
                      <a:gd name="T91" fmla="*/ 386 h 641"/>
                      <a:gd name="T92" fmla="*/ 99 w 122"/>
                      <a:gd name="T93" fmla="*/ 415 h 641"/>
                      <a:gd name="T94" fmla="*/ 81 w 122"/>
                      <a:gd name="T95" fmla="*/ 471 h 641"/>
                      <a:gd name="T96" fmla="*/ 47 w 122"/>
                      <a:gd name="T97" fmla="*/ 521 h 641"/>
                      <a:gd name="T98" fmla="*/ 50 w 122"/>
                      <a:gd name="T99" fmla="*/ 517 h 641"/>
                      <a:gd name="T100" fmla="*/ 91 w 122"/>
                      <a:gd name="T101" fmla="*/ 449 h 641"/>
                      <a:gd name="T102" fmla="*/ 89 w 122"/>
                      <a:gd name="T103" fmla="*/ 466 h 641"/>
                      <a:gd name="T104" fmla="*/ 91 w 122"/>
                      <a:gd name="T105" fmla="*/ 476 h 641"/>
                      <a:gd name="T106" fmla="*/ 93 w 122"/>
                      <a:gd name="T107" fmla="*/ 492 h 641"/>
                      <a:gd name="T108" fmla="*/ 73 w 122"/>
                      <a:gd name="T109" fmla="*/ 544 h 641"/>
                      <a:gd name="T110" fmla="*/ 50 w 122"/>
                      <a:gd name="T111" fmla="*/ 555 h 641"/>
                      <a:gd name="T112" fmla="*/ 91 w 122"/>
                      <a:gd name="T113" fmla="*/ 510 h 641"/>
                      <a:gd name="T114" fmla="*/ 89 w 122"/>
                      <a:gd name="T115" fmla="*/ 536 h 641"/>
                      <a:gd name="T116" fmla="*/ 92 w 122"/>
                      <a:gd name="T117" fmla="*/ 550 h 641"/>
                      <a:gd name="T118" fmla="*/ 44 w 122"/>
                      <a:gd name="T119" fmla="*/ 640 h 641"/>
                      <a:gd name="T120" fmla="*/ 89 w 122"/>
                      <a:gd name="T121" fmla="*/ 571 h 641"/>
                      <a:gd name="T122" fmla="*/ 98 w 122"/>
                      <a:gd name="T123" fmla="*/ 546 h 641"/>
                      <a:gd name="T124" fmla="*/ 105 w 122"/>
                      <a:gd name="T125" fmla="*/ 52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43"/>
                  <p:cNvSpPr>
                    <a:spLocks/>
                  </p:cNvSpPr>
                  <p:nvPr/>
                </p:nvSpPr>
                <p:spPr bwMode="ltGray">
                  <a:xfrm>
                    <a:off x="335" y="2718"/>
                    <a:ext cx="114" cy="641"/>
                  </a:xfrm>
                  <a:custGeom>
                    <a:avLst/>
                    <a:gdLst>
                      <a:gd name="T0" fmla="*/ 0 w 114"/>
                      <a:gd name="T1" fmla="*/ 529 h 641"/>
                      <a:gd name="T2" fmla="*/ 4 w 114"/>
                      <a:gd name="T3" fmla="*/ 507 h 641"/>
                      <a:gd name="T4" fmla="*/ 32 w 114"/>
                      <a:gd name="T5" fmla="*/ 640 h 641"/>
                      <a:gd name="T6" fmla="*/ 10 w 114"/>
                      <a:gd name="T7" fmla="*/ 510 h 641"/>
                      <a:gd name="T8" fmla="*/ 12 w 114"/>
                      <a:gd name="T9" fmla="*/ 496 h 641"/>
                      <a:gd name="T10" fmla="*/ 39 w 114"/>
                      <a:gd name="T11" fmla="*/ 591 h 641"/>
                      <a:gd name="T12" fmla="*/ 11 w 114"/>
                      <a:gd name="T13" fmla="*/ 490 h 641"/>
                      <a:gd name="T14" fmla="*/ 15 w 114"/>
                      <a:gd name="T15" fmla="*/ 469 h 641"/>
                      <a:gd name="T16" fmla="*/ 18 w 114"/>
                      <a:gd name="T17" fmla="*/ 446 h 641"/>
                      <a:gd name="T18" fmla="*/ 16 w 114"/>
                      <a:gd name="T19" fmla="*/ 430 h 641"/>
                      <a:gd name="T20" fmla="*/ 20 w 114"/>
                      <a:gd name="T21" fmla="*/ 420 h 641"/>
                      <a:gd name="T22" fmla="*/ 18 w 114"/>
                      <a:gd name="T23" fmla="*/ 418 h 641"/>
                      <a:gd name="T24" fmla="*/ 18 w 114"/>
                      <a:gd name="T25" fmla="*/ 395 h 641"/>
                      <a:gd name="T26" fmla="*/ 20 w 114"/>
                      <a:gd name="T27" fmla="*/ 379 h 641"/>
                      <a:gd name="T28" fmla="*/ 53 w 114"/>
                      <a:gd name="T29" fmla="*/ 491 h 641"/>
                      <a:gd name="T30" fmla="*/ 18 w 114"/>
                      <a:gd name="T31" fmla="*/ 374 h 641"/>
                      <a:gd name="T32" fmla="*/ 22 w 114"/>
                      <a:gd name="T33" fmla="*/ 374 h 641"/>
                      <a:gd name="T34" fmla="*/ 22 w 114"/>
                      <a:gd name="T35" fmla="*/ 340 h 641"/>
                      <a:gd name="T36" fmla="*/ 64 w 114"/>
                      <a:gd name="T37" fmla="*/ 419 h 641"/>
                      <a:gd name="T38" fmla="*/ 31 w 114"/>
                      <a:gd name="T39" fmla="*/ 364 h 641"/>
                      <a:gd name="T40" fmla="*/ 19 w 114"/>
                      <a:gd name="T41" fmla="*/ 318 h 641"/>
                      <a:gd name="T42" fmla="*/ 20 w 114"/>
                      <a:gd name="T43" fmla="*/ 301 h 641"/>
                      <a:gd name="T44" fmla="*/ 27 w 114"/>
                      <a:gd name="T45" fmla="*/ 316 h 641"/>
                      <a:gd name="T46" fmla="*/ 28 w 114"/>
                      <a:gd name="T47" fmla="*/ 295 h 641"/>
                      <a:gd name="T48" fmla="*/ 59 w 114"/>
                      <a:gd name="T49" fmla="*/ 330 h 641"/>
                      <a:gd name="T50" fmla="*/ 47 w 114"/>
                      <a:gd name="T51" fmla="*/ 313 h 641"/>
                      <a:gd name="T52" fmla="*/ 23 w 114"/>
                      <a:gd name="T53" fmla="*/ 269 h 641"/>
                      <a:gd name="T54" fmla="*/ 22 w 114"/>
                      <a:gd name="T55" fmla="*/ 240 h 641"/>
                      <a:gd name="T56" fmla="*/ 24 w 114"/>
                      <a:gd name="T57" fmla="*/ 222 h 641"/>
                      <a:gd name="T58" fmla="*/ 32 w 114"/>
                      <a:gd name="T59" fmla="*/ 235 h 641"/>
                      <a:gd name="T60" fmla="*/ 31 w 114"/>
                      <a:gd name="T61" fmla="*/ 206 h 641"/>
                      <a:gd name="T62" fmla="*/ 28 w 114"/>
                      <a:gd name="T63" fmla="*/ 185 h 641"/>
                      <a:gd name="T64" fmla="*/ 30 w 114"/>
                      <a:gd name="T65" fmla="*/ 174 h 641"/>
                      <a:gd name="T66" fmla="*/ 63 w 114"/>
                      <a:gd name="T67" fmla="*/ 228 h 641"/>
                      <a:gd name="T68" fmla="*/ 101 w 114"/>
                      <a:gd name="T69" fmla="*/ 269 h 641"/>
                      <a:gd name="T70" fmla="*/ 47 w 114"/>
                      <a:gd name="T71" fmla="*/ 202 h 641"/>
                      <a:gd name="T72" fmla="*/ 30 w 114"/>
                      <a:gd name="T73" fmla="*/ 174 h 641"/>
                      <a:gd name="T74" fmla="*/ 32 w 114"/>
                      <a:gd name="T75" fmla="*/ 158 h 641"/>
                      <a:gd name="T76" fmla="*/ 28 w 114"/>
                      <a:gd name="T77" fmla="*/ 122 h 641"/>
                      <a:gd name="T78" fmla="*/ 30 w 114"/>
                      <a:gd name="T79" fmla="*/ 97 h 641"/>
                      <a:gd name="T80" fmla="*/ 47 w 114"/>
                      <a:gd name="T81" fmla="*/ 127 h 641"/>
                      <a:gd name="T82" fmla="*/ 44 w 114"/>
                      <a:gd name="T83" fmla="*/ 119 h 641"/>
                      <a:gd name="T84" fmla="*/ 32 w 114"/>
                      <a:gd name="T85" fmla="*/ 97 h 641"/>
                      <a:gd name="T86" fmla="*/ 30 w 114"/>
                      <a:gd name="T87" fmla="*/ 86 h 641"/>
                      <a:gd name="T88" fmla="*/ 24 w 114"/>
                      <a:gd name="T89" fmla="*/ 70 h 641"/>
                      <a:gd name="T90" fmla="*/ 59 w 114"/>
                      <a:gd name="T91" fmla="*/ 99 h 641"/>
                      <a:gd name="T92" fmla="*/ 24 w 114"/>
                      <a:gd name="T93" fmla="*/ 47 h 641"/>
                      <a:gd name="T94" fmla="*/ 65 w 114"/>
                      <a:gd name="T95" fmla="*/ 47 h 641"/>
                      <a:gd name="T96" fmla="*/ 84 w 114"/>
                      <a:gd name="T97" fmla="*/ 40 h 641"/>
                      <a:gd name="T98" fmla="*/ 30 w 114"/>
                      <a:gd name="T99" fmla="*/ 47 h 641"/>
                      <a:gd name="T100" fmla="*/ 22 w 114"/>
                      <a:gd name="T101" fmla="*/ 19 h 641"/>
                      <a:gd name="T102" fmla="*/ 10 w 114"/>
                      <a:gd name="T103" fmla="*/ 8 h 641"/>
                      <a:gd name="T104" fmla="*/ 0 w 114"/>
                      <a:gd name="T105" fmla="*/ 556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6" name="Freeform 45"/>
                <p:cNvSpPr>
                  <a:spLocks/>
                </p:cNvSpPr>
                <p:nvPr/>
              </p:nvSpPr>
              <p:spPr bwMode="ltGray">
                <a:xfrm>
                  <a:off x="336" y="3361"/>
                  <a:ext cx="31" cy="490"/>
                </a:xfrm>
                <a:custGeom>
                  <a:avLst/>
                  <a:gdLst>
                    <a:gd name="T0" fmla="*/ 5 w 31"/>
                    <a:gd name="T1" fmla="*/ 0 h 490"/>
                    <a:gd name="T2" fmla="*/ 11 w 31"/>
                    <a:gd name="T3" fmla="*/ 37 h 490"/>
                    <a:gd name="T4" fmla="*/ 18 w 31"/>
                    <a:gd name="T5" fmla="*/ 96 h 490"/>
                    <a:gd name="T6" fmla="*/ 24 w 31"/>
                    <a:gd name="T7" fmla="*/ 178 h 490"/>
                    <a:gd name="T8" fmla="*/ 30 w 31"/>
                    <a:gd name="T9" fmla="*/ 282 h 490"/>
                    <a:gd name="T10" fmla="*/ 30 w 31"/>
                    <a:gd name="T11" fmla="*/ 393 h 490"/>
                    <a:gd name="T12" fmla="*/ 27 w 31"/>
                    <a:gd name="T13" fmla="*/ 489 h 490"/>
                    <a:gd name="T14" fmla="*/ 24 w 31"/>
                    <a:gd name="T15" fmla="*/ 489 h 490"/>
                    <a:gd name="T16" fmla="*/ 27 w 31"/>
                    <a:gd name="T17" fmla="*/ 393 h 490"/>
                    <a:gd name="T18" fmla="*/ 27 w 31"/>
                    <a:gd name="T19" fmla="*/ 311 h 490"/>
                    <a:gd name="T20" fmla="*/ 21 w 31"/>
                    <a:gd name="T21" fmla="*/ 222 h 490"/>
                    <a:gd name="T22" fmla="*/ 11 w 31"/>
                    <a:gd name="T23" fmla="*/ 133 h 490"/>
                    <a:gd name="T24" fmla="*/ 0 w 31"/>
                    <a:gd name="T25" fmla="*/ 22 h 490"/>
                    <a:gd name="T26" fmla="*/ 5 w 31"/>
                    <a:gd name="T2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46"/>
                <p:cNvSpPr>
                  <a:spLocks/>
                </p:cNvSpPr>
                <p:nvPr/>
              </p:nvSpPr>
              <p:spPr bwMode="ltGray">
                <a:xfrm>
                  <a:off x="181" y="3161"/>
                  <a:ext cx="90" cy="439"/>
                </a:xfrm>
                <a:custGeom>
                  <a:avLst/>
                  <a:gdLst>
                    <a:gd name="T0" fmla="*/ 25 w 90"/>
                    <a:gd name="T1" fmla="*/ 438 h 439"/>
                    <a:gd name="T2" fmla="*/ 19 w 90"/>
                    <a:gd name="T3" fmla="*/ 362 h 439"/>
                    <a:gd name="T4" fmla="*/ 16 w 90"/>
                    <a:gd name="T5" fmla="*/ 330 h 439"/>
                    <a:gd name="T6" fmla="*/ 10 w 90"/>
                    <a:gd name="T7" fmla="*/ 291 h 439"/>
                    <a:gd name="T8" fmla="*/ 3 w 90"/>
                    <a:gd name="T9" fmla="*/ 253 h 439"/>
                    <a:gd name="T10" fmla="*/ 1 w 90"/>
                    <a:gd name="T11" fmla="*/ 231 h 439"/>
                    <a:gd name="T12" fmla="*/ 0 w 90"/>
                    <a:gd name="T13" fmla="*/ 209 h 439"/>
                    <a:gd name="T14" fmla="*/ 1 w 90"/>
                    <a:gd name="T15" fmla="*/ 176 h 439"/>
                    <a:gd name="T16" fmla="*/ 2 w 90"/>
                    <a:gd name="T17" fmla="*/ 143 h 439"/>
                    <a:gd name="T18" fmla="*/ 13 w 90"/>
                    <a:gd name="T19" fmla="*/ 59 h 439"/>
                    <a:gd name="T20" fmla="*/ 16 w 90"/>
                    <a:gd name="T21" fmla="*/ 40 h 439"/>
                    <a:gd name="T22" fmla="*/ 25 w 90"/>
                    <a:gd name="T23" fmla="*/ 19 h 439"/>
                    <a:gd name="T24" fmla="*/ 32 w 90"/>
                    <a:gd name="T25" fmla="*/ 5 h 439"/>
                    <a:gd name="T26" fmla="*/ 41 w 90"/>
                    <a:gd name="T27" fmla="*/ 0 h 439"/>
                    <a:gd name="T28" fmla="*/ 48 w 90"/>
                    <a:gd name="T29" fmla="*/ 5 h 439"/>
                    <a:gd name="T30" fmla="*/ 58 w 90"/>
                    <a:gd name="T31" fmla="*/ 19 h 439"/>
                    <a:gd name="T32" fmla="*/ 67 w 90"/>
                    <a:gd name="T33" fmla="*/ 44 h 439"/>
                    <a:gd name="T34" fmla="*/ 69 w 90"/>
                    <a:gd name="T35" fmla="*/ 62 h 439"/>
                    <a:gd name="T36" fmla="*/ 75 w 90"/>
                    <a:gd name="T37" fmla="*/ 89 h 439"/>
                    <a:gd name="T38" fmla="*/ 80 w 90"/>
                    <a:gd name="T39" fmla="*/ 112 h 439"/>
                    <a:gd name="T40" fmla="*/ 87 w 90"/>
                    <a:gd name="T41" fmla="*/ 227 h 439"/>
                    <a:gd name="T42" fmla="*/ 89 w 90"/>
                    <a:gd name="T43" fmla="*/ 249 h 439"/>
                    <a:gd name="T44" fmla="*/ 87 w 90"/>
                    <a:gd name="T45" fmla="*/ 285 h 439"/>
                    <a:gd name="T46" fmla="*/ 82 w 90"/>
                    <a:gd name="T47" fmla="*/ 393 h 439"/>
                    <a:gd name="T48" fmla="*/ 82 w 90"/>
                    <a:gd name="T49" fmla="*/ 288 h 439"/>
                    <a:gd name="T50" fmla="*/ 80 w 90"/>
                    <a:gd name="T51" fmla="*/ 242 h 439"/>
                    <a:gd name="T52" fmla="*/ 78 w 90"/>
                    <a:gd name="T53" fmla="*/ 213 h 439"/>
                    <a:gd name="T54" fmla="*/ 75 w 90"/>
                    <a:gd name="T55" fmla="*/ 176 h 439"/>
                    <a:gd name="T56" fmla="*/ 70 w 90"/>
                    <a:gd name="T57" fmla="*/ 138 h 439"/>
                    <a:gd name="T58" fmla="*/ 65 w 90"/>
                    <a:gd name="T59" fmla="*/ 100 h 439"/>
                    <a:gd name="T60" fmla="*/ 59 w 90"/>
                    <a:gd name="T61" fmla="*/ 66 h 439"/>
                    <a:gd name="T62" fmla="*/ 53 w 90"/>
                    <a:gd name="T63" fmla="*/ 35 h 439"/>
                    <a:gd name="T64" fmla="*/ 48 w 90"/>
                    <a:gd name="T65" fmla="*/ 19 h 439"/>
                    <a:gd name="T66" fmla="*/ 42 w 90"/>
                    <a:gd name="T67" fmla="*/ 11 h 439"/>
                    <a:gd name="T68" fmla="*/ 36 w 90"/>
                    <a:gd name="T69" fmla="*/ 19 h 439"/>
                    <a:gd name="T70" fmla="*/ 30 w 90"/>
                    <a:gd name="T71" fmla="*/ 34 h 439"/>
                    <a:gd name="T72" fmla="*/ 28 w 90"/>
                    <a:gd name="T73" fmla="*/ 62 h 439"/>
                    <a:gd name="T74" fmla="*/ 28 w 90"/>
                    <a:gd name="T75" fmla="*/ 84 h 439"/>
                    <a:gd name="T76" fmla="*/ 26 w 90"/>
                    <a:gd name="T77" fmla="*/ 125 h 439"/>
                    <a:gd name="T78" fmla="*/ 24 w 90"/>
                    <a:gd name="T79" fmla="*/ 149 h 439"/>
                    <a:gd name="T80" fmla="*/ 18 w 90"/>
                    <a:gd name="T81" fmla="*/ 188 h 439"/>
                    <a:gd name="T82" fmla="*/ 16 w 90"/>
                    <a:gd name="T83" fmla="*/ 209 h 439"/>
                    <a:gd name="T84" fmla="*/ 15 w 90"/>
                    <a:gd name="T85" fmla="*/ 228 h 439"/>
                    <a:gd name="T86" fmla="*/ 15 w 90"/>
                    <a:gd name="T87" fmla="*/ 258 h 439"/>
                    <a:gd name="T88" fmla="*/ 26 w 90"/>
                    <a:gd name="T89" fmla="*/ 356 h 439"/>
                    <a:gd name="T90" fmla="*/ 25 w 90"/>
                    <a:gd name="T91"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Freeform 48"/>
              <p:cNvSpPr>
                <a:spLocks/>
              </p:cNvSpPr>
              <p:nvPr/>
            </p:nvSpPr>
            <p:spPr bwMode="ltGray">
              <a:xfrm>
                <a:off x="737" y="4020"/>
                <a:ext cx="48" cy="125"/>
              </a:xfrm>
              <a:custGeom>
                <a:avLst/>
                <a:gdLst>
                  <a:gd name="T0" fmla="*/ 37 w 48"/>
                  <a:gd name="T1" fmla="*/ 0 h 125"/>
                  <a:gd name="T2" fmla="*/ 34 w 48"/>
                  <a:gd name="T3" fmla="*/ 2 h 125"/>
                  <a:gd name="T4" fmla="*/ 18 w 48"/>
                  <a:gd name="T5" fmla="*/ 24 h 125"/>
                  <a:gd name="T6" fmla="*/ 9 w 48"/>
                  <a:gd name="T7" fmla="*/ 45 h 125"/>
                  <a:gd name="T8" fmla="*/ 0 w 48"/>
                  <a:gd name="T9" fmla="*/ 71 h 125"/>
                  <a:gd name="T10" fmla="*/ 0 w 48"/>
                  <a:gd name="T11" fmla="*/ 99 h 125"/>
                  <a:gd name="T12" fmla="*/ 4 w 48"/>
                  <a:gd name="T13" fmla="*/ 124 h 125"/>
                  <a:gd name="T14" fmla="*/ 9 w 48"/>
                  <a:gd name="T15" fmla="*/ 124 h 125"/>
                  <a:gd name="T16" fmla="*/ 4 w 48"/>
                  <a:gd name="T17" fmla="*/ 99 h 125"/>
                  <a:gd name="T18" fmla="*/ 4 w 48"/>
                  <a:gd name="T19" fmla="*/ 78 h 125"/>
                  <a:gd name="T20" fmla="*/ 14 w 48"/>
                  <a:gd name="T21" fmla="*/ 56 h 125"/>
                  <a:gd name="T22" fmla="*/ 28 w 48"/>
                  <a:gd name="T23" fmla="*/ 33 h 125"/>
                  <a:gd name="T24" fmla="*/ 47 w 48"/>
                  <a:gd name="T25" fmla="*/ 5 h 125"/>
                  <a:gd name="T26" fmla="*/ 37 w 4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49"/>
              <p:cNvSpPr>
                <a:spLocks/>
              </p:cNvSpPr>
              <p:nvPr/>
            </p:nvSpPr>
            <p:spPr bwMode="ltGray">
              <a:xfrm>
                <a:off x="1483" y="3976"/>
                <a:ext cx="62" cy="121"/>
              </a:xfrm>
              <a:custGeom>
                <a:avLst/>
                <a:gdLst>
                  <a:gd name="T0" fmla="*/ 12 w 62"/>
                  <a:gd name="T1" fmla="*/ 0 h 121"/>
                  <a:gd name="T2" fmla="*/ 24 w 62"/>
                  <a:gd name="T3" fmla="*/ 8 h 121"/>
                  <a:gd name="T4" fmla="*/ 36 w 62"/>
                  <a:gd name="T5" fmla="*/ 23 h 121"/>
                  <a:gd name="T6" fmla="*/ 48 w 62"/>
                  <a:gd name="T7" fmla="*/ 43 h 121"/>
                  <a:gd name="T8" fmla="*/ 61 w 62"/>
                  <a:gd name="T9" fmla="*/ 69 h 121"/>
                  <a:gd name="T10" fmla="*/ 61 w 62"/>
                  <a:gd name="T11" fmla="*/ 96 h 121"/>
                  <a:gd name="T12" fmla="*/ 55 w 62"/>
                  <a:gd name="T13" fmla="*/ 120 h 121"/>
                  <a:gd name="T14" fmla="*/ 48 w 62"/>
                  <a:gd name="T15" fmla="*/ 120 h 121"/>
                  <a:gd name="T16" fmla="*/ 55 w 62"/>
                  <a:gd name="T17" fmla="*/ 96 h 121"/>
                  <a:gd name="T18" fmla="*/ 55 w 62"/>
                  <a:gd name="T19" fmla="*/ 76 h 121"/>
                  <a:gd name="T20" fmla="*/ 43 w 62"/>
                  <a:gd name="T21" fmla="*/ 54 h 121"/>
                  <a:gd name="T22" fmla="*/ 24 w 62"/>
                  <a:gd name="T23" fmla="*/ 32 h 121"/>
                  <a:gd name="T24" fmla="*/ 0 w 62"/>
                  <a:gd name="T25" fmla="*/ 5 h 121"/>
                  <a:gd name="T26" fmla="*/ 12 w 62"/>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0"/>
              <p:cNvSpPr>
                <a:spLocks/>
              </p:cNvSpPr>
              <p:nvPr/>
            </p:nvSpPr>
            <p:spPr bwMode="ltGray">
              <a:xfrm>
                <a:off x="1181" y="3908"/>
                <a:ext cx="104" cy="121"/>
              </a:xfrm>
              <a:custGeom>
                <a:avLst/>
                <a:gdLst>
                  <a:gd name="T0" fmla="*/ 100 w 104"/>
                  <a:gd name="T1" fmla="*/ 19 h 121"/>
                  <a:gd name="T2" fmla="*/ 79 w 104"/>
                  <a:gd name="T3" fmla="*/ 0 h 121"/>
                  <a:gd name="T4" fmla="*/ 65 w 104"/>
                  <a:gd name="T5" fmla="*/ 0 h 121"/>
                  <a:gd name="T6" fmla="*/ 53 w 104"/>
                  <a:gd name="T7" fmla="*/ 1 h 121"/>
                  <a:gd name="T8" fmla="*/ 44 w 104"/>
                  <a:gd name="T9" fmla="*/ 6 h 121"/>
                  <a:gd name="T10" fmla="*/ 20 w 104"/>
                  <a:gd name="T11" fmla="*/ 21 h 121"/>
                  <a:gd name="T12" fmla="*/ 12 w 104"/>
                  <a:gd name="T13" fmla="*/ 28 h 121"/>
                  <a:gd name="T14" fmla="*/ 7 w 104"/>
                  <a:gd name="T15" fmla="*/ 35 h 121"/>
                  <a:gd name="T16" fmla="*/ 1 w 104"/>
                  <a:gd name="T17" fmla="*/ 56 h 121"/>
                  <a:gd name="T18" fmla="*/ 0 w 104"/>
                  <a:gd name="T19" fmla="*/ 62 h 121"/>
                  <a:gd name="T20" fmla="*/ 1 w 104"/>
                  <a:gd name="T21" fmla="*/ 70 h 121"/>
                  <a:gd name="T22" fmla="*/ 5 w 104"/>
                  <a:gd name="T23" fmla="*/ 79 h 121"/>
                  <a:gd name="T24" fmla="*/ 15 w 104"/>
                  <a:gd name="T25" fmla="*/ 91 h 121"/>
                  <a:gd name="T26" fmla="*/ 23 w 104"/>
                  <a:gd name="T27" fmla="*/ 100 h 121"/>
                  <a:gd name="T28" fmla="*/ 34 w 104"/>
                  <a:gd name="T29" fmla="*/ 109 h 121"/>
                  <a:gd name="T30" fmla="*/ 58 w 104"/>
                  <a:gd name="T31" fmla="*/ 120 h 121"/>
                  <a:gd name="T32" fmla="*/ 45 w 104"/>
                  <a:gd name="T33" fmla="*/ 106 h 121"/>
                  <a:gd name="T34" fmla="*/ 36 w 104"/>
                  <a:gd name="T35" fmla="*/ 93 h 121"/>
                  <a:gd name="T36" fmla="*/ 31 w 104"/>
                  <a:gd name="T37" fmla="*/ 81 h 121"/>
                  <a:gd name="T38" fmla="*/ 32 w 104"/>
                  <a:gd name="T39" fmla="*/ 70 h 121"/>
                  <a:gd name="T40" fmla="*/ 34 w 104"/>
                  <a:gd name="T41" fmla="*/ 62 h 121"/>
                  <a:gd name="T42" fmla="*/ 31 w 104"/>
                  <a:gd name="T43" fmla="*/ 52 h 121"/>
                  <a:gd name="T44" fmla="*/ 28 w 104"/>
                  <a:gd name="T45" fmla="*/ 44 h 121"/>
                  <a:gd name="T46" fmla="*/ 37 w 104"/>
                  <a:gd name="T47" fmla="*/ 28 h 121"/>
                  <a:gd name="T48" fmla="*/ 39 w 104"/>
                  <a:gd name="T49" fmla="*/ 20 h 121"/>
                  <a:gd name="T50" fmla="*/ 48 w 104"/>
                  <a:gd name="T51" fmla="*/ 13 h 121"/>
                  <a:gd name="T52" fmla="*/ 65 w 104"/>
                  <a:gd name="T53" fmla="*/ 5 h 121"/>
                  <a:gd name="T54" fmla="*/ 73 w 104"/>
                  <a:gd name="T55" fmla="*/ 11 h 121"/>
                  <a:gd name="T56" fmla="*/ 103 w 104"/>
                  <a:gd name="T57" fmla="*/ 22 h 121"/>
                  <a:gd name="T58" fmla="*/ 100 w 104"/>
                  <a:gd name="T59"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1"/>
              <p:cNvSpPr>
                <a:spLocks/>
              </p:cNvSpPr>
              <p:nvPr/>
            </p:nvSpPr>
            <p:spPr bwMode="ltGray">
              <a:xfrm>
                <a:off x="596" y="3919"/>
                <a:ext cx="196" cy="161"/>
              </a:xfrm>
              <a:custGeom>
                <a:avLst/>
                <a:gdLst>
                  <a:gd name="T0" fmla="*/ 89 w 196"/>
                  <a:gd name="T1" fmla="*/ 4 h 161"/>
                  <a:gd name="T2" fmla="*/ 13 w 196"/>
                  <a:gd name="T3" fmla="*/ 7 h 161"/>
                  <a:gd name="T4" fmla="*/ 83 w 196"/>
                  <a:gd name="T5" fmla="*/ 7 h 161"/>
                  <a:gd name="T6" fmla="*/ 72 w 196"/>
                  <a:gd name="T7" fmla="*/ 13 h 161"/>
                  <a:gd name="T8" fmla="*/ 72 w 196"/>
                  <a:gd name="T9" fmla="*/ 16 h 161"/>
                  <a:gd name="T10" fmla="*/ 38 w 196"/>
                  <a:gd name="T11" fmla="*/ 24 h 161"/>
                  <a:gd name="T12" fmla="*/ 63 w 196"/>
                  <a:gd name="T13" fmla="*/ 21 h 161"/>
                  <a:gd name="T14" fmla="*/ 63 w 196"/>
                  <a:gd name="T15" fmla="*/ 25 h 161"/>
                  <a:gd name="T16" fmla="*/ 70 w 196"/>
                  <a:gd name="T17" fmla="*/ 27 h 161"/>
                  <a:gd name="T18" fmla="*/ 8 w 196"/>
                  <a:gd name="T19" fmla="*/ 43 h 161"/>
                  <a:gd name="T20" fmla="*/ 66 w 196"/>
                  <a:gd name="T21" fmla="*/ 35 h 161"/>
                  <a:gd name="T22" fmla="*/ 52 w 196"/>
                  <a:gd name="T23" fmla="*/ 46 h 161"/>
                  <a:gd name="T24" fmla="*/ 8 w 196"/>
                  <a:gd name="T25" fmla="*/ 53 h 161"/>
                  <a:gd name="T26" fmla="*/ 55 w 196"/>
                  <a:gd name="T27" fmla="*/ 47 h 161"/>
                  <a:gd name="T28" fmla="*/ 18 w 196"/>
                  <a:gd name="T29" fmla="*/ 60 h 161"/>
                  <a:gd name="T30" fmla="*/ 40 w 196"/>
                  <a:gd name="T31" fmla="*/ 54 h 161"/>
                  <a:gd name="T32" fmla="*/ 55 w 196"/>
                  <a:gd name="T33" fmla="*/ 53 h 161"/>
                  <a:gd name="T34" fmla="*/ 55 w 196"/>
                  <a:gd name="T35" fmla="*/ 57 h 161"/>
                  <a:gd name="T36" fmla="*/ 46 w 196"/>
                  <a:gd name="T37" fmla="*/ 65 h 161"/>
                  <a:gd name="T38" fmla="*/ 5 w 196"/>
                  <a:gd name="T39" fmla="*/ 75 h 161"/>
                  <a:gd name="T40" fmla="*/ 52 w 196"/>
                  <a:gd name="T41" fmla="*/ 67 h 161"/>
                  <a:gd name="T42" fmla="*/ 44 w 196"/>
                  <a:gd name="T43" fmla="*/ 78 h 161"/>
                  <a:gd name="T44" fmla="*/ 33 w 196"/>
                  <a:gd name="T45" fmla="*/ 85 h 161"/>
                  <a:gd name="T46" fmla="*/ 38 w 196"/>
                  <a:gd name="T47" fmla="*/ 85 h 161"/>
                  <a:gd name="T48" fmla="*/ 38 w 196"/>
                  <a:gd name="T49" fmla="*/ 89 h 161"/>
                  <a:gd name="T50" fmla="*/ 8 w 196"/>
                  <a:gd name="T51" fmla="*/ 99 h 161"/>
                  <a:gd name="T52" fmla="*/ 33 w 196"/>
                  <a:gd name="T53" fmla="*/ 98 h 161"/>
                  <a:gd name="T54" fmla="*/ 33 w 196"/>
                  <a:gd name="T55" fmla="*/ 99 h 161"/>
                  <a:gd name="T56" fmla="*/ 35 w 196"/>
                  <a:gd name="T57" fmla="*/ 103 h 161"/>
                  <a:gd name="T58" fmla="*/ 29 w 196"/>
                  <a:gd name="T59" fmla="*/ 112 h 161"/>
                  <a:gd name="T60" fmla="*/ 35 w 196"/>
                  <a:gd name="T61" fmla="*/ 116 h 161"/>
                  <a:gd name="T62" fmla="*/ 38 w 196"/>
                  <a:gd name="T63" fmla="*/ 135 h 161"/>
                  <a:gd name="T64" fmla="*/ 44 w 196"/>
                  <a:gd name="T65" fmla="*/ 112 h 161"/>
                  <a:gd name="T66" fmla="*/ 91 w 196"/>
                  <a:gd name="T67" fmla="*/ 160 h 161"/>
                  <a:gd name="T68" fmla="*/ 63 w 196"/>
                  <a:gd name="T69" fmla="*/ 103 h 161"/>
                  <a:gd name="T70" fmla="*/ 63 w 196"/>
                  <a:gd name="T71" fmla="*/ 103 h 161"/>
                  <a:gd name="T72" fmla="*/ 66 w 196"/>
                  <a:gd name="T73" fmla="*/ 98 h 161"/>
                  <a:gd name="T74" fmla="*/ 105 w 196"/>
                  <a:gd name="T75" fmla="*/ 126 h 161"/>
                  <a:gd name="T76" fmla="*/ 80 w 196"/>
                  <a:gd name="T77" fmla="*/ 111 h 161"/>
                  <a:gd name="T78" fmla="*/ 72 w 196"/>
                  <a:gd name="T79" fmla="*/ 85 h 161"/>
                  <a:gd name="T80" fmla="*/ 74 w 196"/>
                  <a:gd name="T81" fmla="*/ 78 h 161"/>
                  <a:gd name="T82" fmla="*/ 89 w 196"/>
                  <a:gd name="T83" fmla="*/ 95 h 161"/>
                  <a:gd name="T84" fmla="*/ 80 w 196"/>
                  <a:gd name="T85" fmla="*/ 70 h 161"/>
                  <a:gd name="T86" fmla="*/ 94 w 196"/>
                  <a:gd name="T87" fmla="*/ 65 h 161"/>
                  <a:gd name="T88" fmla="*/ 105 w 196"/>
                  <a:gd name="T89" fmla="*/ 83 h 161"/>
                  <a:gd name="T90" fmla="*/ 91 w 196"/>
                  <a:gd name="T91" fmla="*/ 53 h 161"/>
                  <a:gd name="T92" fmla="*/ 94 w 196"/>
                  <a:gd name="T93" fmla="*/ 50 h 161"/>
                  <a:gd name="T94" fmla="*/ 97 w 196"/>
                  <a:gd name="T95" fmla="*/ 36 h 161"/>
                  <a:gd name="T96" fmla="*/ 111 w 196"/>
                  <a:gd name="T97" fmla="*/ 37 h 161"/>
                  <a:gd name="T98" fmla="*/ 161 w 196"/>
                  <a:gd name="T99" fmla="*/ 74 h 161"/>
                  <a:gd name="T100" fmla="*/ 124 w 196"/>
                  <a:gd name="T101" fmla="*/ 53 h 161"/>
                  <a:gd name="T102" fmla="*/ 105 w 196"/>
                  <a:gd name="T103" fmla="*/ 24 h 161"/>
                  <a:gd name="T104" fmla="*/ 111 w 196"/>
                  <a:gd name="T105" fmla="*/ 18 h 161"/>
                  <a:gd name="T106" fmla="*/ 135 w 196"/>
                  <a:gd name="T107" fmla="*/ 35 h 161"/>
                  <a:gd name="T108" fmla="*/ 130 w 196"/>
                  <a:gd name="T109" fmla="*/ 33 h 161"/>
                  <a:gd name="T110" fmla="*/ 119 w 196"/>
                  <a:gd name="T111" fmla="*/ 10 h 161"/>
                  <a:gd name="T112" fmla="*/ 150 w 196"/>
                  <a:gd name="T113" fmla="*/ 33 h 161"/>
                  <a:gd name="T114" fmla="*/ 130 w 196"/>
                  <a:gd name="T115" fmla="*/ 22 h 161"/>
                  <a:gd name="T116" fmla="*/ 114 w 196"/>
                  <a:gd name="T117"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2"/>
              <p:cNvSpPr>
                <a:spLocks/>
              </p:cNvSpPr>
              <p:nvPr/>
            </p:nvSpPr>
            <p:spPr bwMode="ltGray">
              <a:xfrm>
                <a:off x="921" y="3984"/>
                <a:ext cx="148" cy="160"/>
              </a:xfrm>
              <a:custGeom>
                <a:avLst/>
                <a:gdLst>
                  <a:gd name="T0" fmla="*/ 34 w 148"/>
                  <a:gd name="T1" fmla="*/ 159 h 160"/>
                  <a:gd name="T2" fmla="*/ 5 w 148"/>
                  <a:gd name="T3" fmla="*/ 91 h 160"/>
                  <a:gd name="T4" fmla="*/ 2 w 148"/>
                  <a:gd name="T5" fmla="*/ 88 h 160"/>
                  <a:gd name="T6" fmla="*/ 0 w 148"/>
                  <a:gd name="T7" fmla="*/ 82 h 160"/>
                  <a:gd name="T8" fmla="*/ 0 w 148"/>
                  <a:gd name="T9" fmla="*/ 76 h 160"/>
                  <a:gd name="T10" fmla="*/ 0 w 148"/>
                  <a:gd name="T11" fmla="*/ 71 h 160"/>
                  <a:gd name="T12" fmla="*/ 0 w 148"/>
                  <a:gd name="T13" fmla="*/ 64 h 160"/>
                  <a:gd name="T14" fmla="*/ 4 w 148"/>
                  <a:gd name="T15" fmla="*/ 54 h 160"/>
                  <a:gd name="T16" fmla="*/ 20 w 148"/>
                  <a:gd name="T17" fmla="*/ 17 h 160"/>
                  <a:gd name="T18" fmla="*/ 24 w 148"/>
                  <a:gd name="T19" fmla="*/ 14 h 160"/>
                  <a:gd name="T20" fmla="*/ 31 w 148"/>
                  <a:gd name="T21" fmla="*/ 8 h 160"/>
                  <a:gd name="T22" fmla="*/ 39 w 148"/>
                  <a:gd name="T23" fmla="*/ 3 h 160"/>
                  <a:gd name="T24" fmla="*/ 51 w 148"/>
                  <a:gd name="T25" fmla="*/ 0 h 160"/>
                  <a:gd name="T26" fmla="*/ 61 w 148"/>
                  <a:gd name="T27" fmla="*/ 0 h 160"/>
                  <a:gd name="T28" fmla="*/ 69 w 148"/>
                  <a:gd name="T29" fmla="*/ 2 h 160"/>
                  <a:gd name="T30" fmla="*/ 79 w 148"/>
                  <a:gd name="T31" fmla="*/ 5 h 160"/>
                  <a:gd name="T32" fmla="*/ 92 w 148"/>
                  <a:gd name="T33" fmla="*/ 11 h 160"/>
                  <a:gd name="T34" fmla="*/ 106 w 148"/>
                  <a:gd name="T35" fmla="*/ 19 h 160"/>
                  <a:gd name="T36" fmla="*/ 114 w 148"/>
                  <a:gd name="T37" fmla="*/ 24 h 160"/>
                  <a:gd name="T38" fmla="*/ 120 w 148"/>
                  <a:gd name="T39" fmla="*/ 31 h 160"/>
                  <a:gd name="T40" fmla="*/ 123 w 148"/>
                  <a:gd name="T41" fmla="*/ 35 h 160"/>
                  <a:gd name="T42" fmla="*/ 136 w 148"/>
                  <a:gd name="T43" fmla="*/ 55 h 160"/>
                  <a:gd name="T44" fmla="*/ 136 w 148"/>
                  <a:gd name="T45" fmla="*/ 57 h 160"/>
                  <a:gd name="T46" fmla="*/ 139 w 148"/>
                  <a:gd name="T47" fmla="*/ 65 h 160"/>
                  <a:gd name="T48" fmla="*/ 141 w 148"/>
                  <a:gd name="T49" fmla="*/ 71 h 160"/>
                  <a:gd name="T50" fmla="*/ 147 w 148"/>
                  <a:gd name="T51" fmla="*/ 101 h 160"/>
                  <a:gd name="T52" fmla="*/ 138 w 148"/>
                  <a:gd name="T53" fmla="*/ 83 h 160"/>
                  <a:gd name="T54" fmla="*/ 131 w 148"/>
                  <a:gd name="T55" fmla="*/ 70 h 160"/>
                  <a:gd name="T56" fmla="*/ 123 w 148"/>
                  <a:gd name="T57" fmla="*/ 57 h 160"/>
                  <a:gd name="T58" fmla="*/ 113 w 148"/>
                  <a:gd name="T59" fmla="*/ 43 h 160"/>
                  <a:gd name="T60" fmla="*/ 78 w 148"/>
                  <a:gd name="T61" fmla="*/ 12 h 160"/>
                  <a:gd name="T62" fmla="*/ 69 w 148"/>
                  <a:gd name="T63" fmla="*/ 8 h 160"/>
                  <a:gd name="T64" fmla="*/ 61 w 148"/>
                  <a:gd name="T65" fmla="*/ 6 h 160"/>
                  <a:gd name="T66" fmla="*/ 54 w 148"/>
                  <a:gd name="T67" fmla="*/ 6 h 160"/>
                  <a:gd name="T68" fmla="*/ 48 w 148"/>
                  <a:gd name="T69" fmla="*/ 10 h 160"/>
                  <a:gd name="T70" fmla="*/ 38 w 148"/>
                  <a:gd name="T71" fmla="*/ 21 h 160"/>
                  <a:gd name="T72" fmla="*/ 28 w 148"/>
                  <a:gd name="T73" fmla="*/ 57 h 160"/>
                  <a:gd name="T74" fmla="*/ 18 w 148"/>
                  <a:gd name="T75" fmla="*/ 82 h 160"/>
                  <a:gd name="T76" fmla="*/ 17 w 148"/>
                  <a:gd name="T77" fmla="*/ 88 h 160"/>
                  <a:gd name="T78" fmla="*/ 18 w 148"/>
                  <a:gd name="T79" fmla="*/ 94 h 160"/>
                  <a:gd name="T80" fmla="*/ 19 w 148"/>
                  <a:gd name="T81" fmla="*/ 100 h 160"/>
                  <a:gd name="T82" fmla="*/ 27 w 148"/>
                  <a:gd name="T83" fmla="*/ 112 h 160"/>
                  <a:gd name="T84" fmla="*/ 22 w 148"/>
                  <a:gd name="T85" fmla="*/ 101 h 160"/>
                  <a:gd name="T86" fmla="*/ 32 w 148"/>
                  <a:gd name="T87" fmla="*/ 125 h 160"/>
                  <a:gd name="T88" fmla="*/ 38 w 148"/>
                  <a:gd name="T89" fmla="*/ 137 h 160"/>
                  <a:gd name="T90" fmla="*/ 39 w 148"/>
                  <a:gd name="T91" fmla="*/ 147 h 160"/>
                  <a:gd name="T92" fmla="*/ 35 w 148"/>
                  <a:gd name="T93" fmla="*/ 156 h 160"/>
                  <a:gd name="T94" fmla="*/ 34 w 148"/>
                  <a:gd name="T9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3"/>
              <p:cNvSpPr>
                <a:spLocks/>
              </p:cNvSpPr>
              <p:nvPr/>
            </p:nvSpPr>
            <p:spPr bwMode="ltGray">
              <a:xfrm>
                <a:off x="844" y="3928"/>
                <a:ext cx="164" cy="152"/>
              </a:xfrm>
              <a:custGeom>
                <a:avLst/>
                <a:gdLst>
                  <a:gd name="T0" fmla="*/ 160 w 164"/>
                  <a:gd name="T1" fmla="*/ 23 h 152"/>
                  <a:gd name="T2" fmla="*/ 149 w 164"/>
                  <a:gd name="T3" fmla="*/ 13 h 152"/>
                  <a:gd name="T4" fmla="*/ 143 w 164"/>
                  <a:gd name="T5" fmla="*/ 9 h 152"/>
                  <a:gd name="T6" fmla="*/ 131 w 164"/>
                  <a:gd name="T7" fmla="*/ 6 h 152"/>
                  <a:gd name="T8" fmla="*/ 120 w 164"/>
                  <a:gd name="T9" fmla="*/ 3 h 152"/>
                  <a:gd name="T10" fmla="*/ 105 w 164"/>
                  <a:gd name="T11" fmla="*/ 0 h 152"/>
                  <a:gd name="T12" fmla="*/ 92 w 164"/>
                  <a:gd name="T13" fmla="*/ 0 h 152"/>
                  <a:gd name="T14" fmla="*/ 80 w 164"/>
                  <a:gd name="T15" fmla="*/ 1 h 152"/>
                  <a:gd name="T16" fmla="*/ 66 w 164"/>
                  <a:gd name="T17" fmla="*/ 2 h 152"/>
                  <a:gd name="T18" fmla="*/ 51 w 164"/>
                  <a:gd name="T19" fmla="*/ 5 h 152"/>
                  <a:gd name="T20" fmla="*/ 42 w 164"/>
                  <a:gd name="T21" fmla="*/ 10 h 152"/>
                  <a:gd name="T22" fmla="*/ 32 w 164"/>
                  <a:gd name="T23" fmla="*/ 19 h 152"/>
                  <a:gd name="T24" fmla="*/ 22 w 164"/>
                  <a:gd name="T25" fmla="*/ 25 h 152"/>
                  <a:gd name="T26" fmla="*/ 15 w 164"/>
                  <a:gd name="T27" fmla="*/ 32 h 152"/>
                  <a:gd name="T28" fmla="*/ 5 w 164"/>
                  <a:gd name="T29" fmla="*/ 41 h 152"/>
                  <a:gd name="T30" fmla="*/ 0 w 164"/>
                  <a:gd name="T31" fmla="*/ 58 h 152"/>
                  <a:gd name="T32" fmla="*/ 2 w 164"/>
                  <a:gd name="T33" fmla="*/ 72 h 152"/>
                  <a:gd name="T34" fmla="*/ 9 w 164"/>
                  <a:gd name="T35" fmla="*/ 92 h 152"/>
                  <a:gd name="T36" fmla="*/ 22 w 164"/>
                  <a:gd name="T37" fmla="*/ 109 h 152"/>
                  <a:gd name="T38" fmla="*/ 51 w 164"/>
                  <a:gd name="T39" fmla="*/ 151 h 152"/>
                  <a:gd name="T40" fmla="*/ 40 w 164"/>
                  <a:gd name="T41" fmla="*/ 107 h 152"/>
                  <a:gd name="T42" fmla="*/ 34 w 164"/>
                  <a:gd name="T43" fmla="*/ 91 h 152"/>
                  <a:gd name="T44" fmla="*/ 30 w 164"/>
                  <a:gd name="T45" fmla="*/ 78 h 152"/>
                  <a:gd name="T46" fmla="*/ 28 w 164"/>
                  <a:gd name="T47" fmla="*/ 63 h 152"/>
                  <a:gd name="T48" fmla="*/ 32 w 164"/>
                  <a:gd name="T49" fmla="*/ 48 h 152"/>
                  <a:gd name="T50" fmla="*/ 36 w 164"/>
                  <a:gd name="T51" fmla="*/ 35 h 152"/>
                  <a:gd name="T52" fmla="*/ 44 w 164"/>
                  <a:gd name="T53" fmla="*/ 20 h 152"/>
                  <a:gd name="T54" fmla="*/ 56 w 164"/>
                  <a:gd name="T55" fmla="*/ 13 h 152"/>
                  <a:gd name="T56" fmla="*/ 71 w 164"/>
                  <a:gd name="T57" fmla="*/ 10 h 152"/>
                  <a:gd name="T58" fmla="*/ 111 w 164"/>
                  <a:gd name="T59" fmla="*/ 9 h 152"/>
                  <a:gd name="T60" fmla="*/ 136 w 164"/>
                  <a:gd name="T61" fmla="*/ 14 h 152"/>
                  <a:gd name="T62" fmla="*/ 163 w 164"/>
                  <a:gd name="T63" fmla="*/ 25 h 152"/>
                  <a:gd name="T64" fmla="*/ 160 w 164"/>
                  <a:gd name="T65"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Freeform 54"/>
              <p:cNvSpPr>
                <a:spLocks/>
              </p:cNvSpPr>
              <p:nvPr/>
            </p:nvSpPr>
            <p:spPr bwMode="ltGray">
              <a:xfrm>
                <a:off x="961" y="3819"/>
                <a:ext cx="170" cy="148"/>
              </a:xfrm>
              <a:custGeom>
                <a:avLst/>
                <a:gdLst>
                  <a:gd name="T0" fmla="*/ 49 w 170"/>
                  <a:gd name="T1" fmla="*/ 147 h 148"/>
                  <a:gd name="T2" fmla="*/ 37 w 170"/>
                  <a:gd name="T3" fmla="*/ 121 h 148"/>
                  <a:gd name="T4" fmla="*/ 32 w 170"/>
                  <a:gd name="T5" fmla="*/ 111 h 148"/>
                  <a:gd name="T6" fmla="*/ 20 w 170"/>
                  <a:gd name="T7" fmla="*/ 97 h 148"/>
                  <a:gd name="T8" fmla="*/ 8 w 170"/>
                  <a:gd name="T9" fmla="*/ 85 h 148"/>
                  <a:gd name="T10" fmla="*/ 1 w 170"/>
                  <a:gd name="T11" fmla="*/ 77 h 148"/>
                  <a:gd name="T12" fmla="*/ 0 w 170"/>
                  <a:gd name="T13" fmla="*/ 69 h 148"/>
                  <a:gd name="T14" fmla="*/ 2 w 170"/>
                  <a:gd name="T15" fmla="*/ 58 h 148"/>
                  <a:gd name="T16" fmla="*/ 5 w 170"/>
                  <a:gd name="T17" fmla="*/ 48 h 148"/>
                  <a:gd name="T18" fmla="*/ 24 w 170"/>
                  <a:gd name="T19" fmla="*/ 20 h 148"/>
                  <a:gd name="T20" fmla="*/ 32 w 170"/>
                  <a:gd name="T21" fmla="*/ 13 h 148"/>
                  <a:gd name="T22" fmla="*/ 48 w 170"/>
                  <a:gd name="T23" fmla="*/ 6 h 148"/>
                  <a:gd name="T24" fmla="*/ 61 w 170"/>
                  <a:gd name="T25" fmla="*/ 1 h 148"/>
                  <a:gd name="T26" fmla="*/ 78 w 170"/>
                  <a:gd name="T27" fmla="*/ 0 h 148"/>
                  <a:gd name="T28" fmla="*/ 92 w 170"/>
                  <a:gd name="T29" fmla="*/ 2 h 148"/>
                  <a:gd name="T30" fmla="*/ 109 w 170"/>
                  <a:gd name="T31" fmla="*/ 6 h 148"/>
                  <a:gd name="T32" fmla="*/ 126 w 170"/>
                  <a:gd name="T33" fmla="*/ 15 h 148"/>
                  <a:gd name="T34" fmla="*/ 132 w 170"/>
                  <a:gd name="T35" fmla="*/ 21 h 148"/>
                  <a:gd name="T36" fmla="*/ 143 w 170"/>
                  <a:gd name="T37" fmla="*/ 29 h 148"/>
                  <a:gd name="T38" fmla="*/ 152 w 170"/>
                  <a:gd name="T39" fmla="*/ 37 h 148"/>
                  <a:gd name="T40" fmla="*/ 167 w 170"/>
                  <a:gd name="T41" fmla="*/ 76 h 148"/>
                  <a:gd name="T42" fmla="*/ 169 w 170"/>
                  <a:gd name="T43" fmla="*/ 83 h 148"/>
                  <a:gd name="T44" fmla="*/ 166 w 170"/>
                  <a:gd name="T45" fmla="*/ 96 h 148"/>
                  <a:gd name="T46" fmla="*/ 156 w 170"/>
                  <a:gd name="T47" fmla="*/ 132 h 148"/>
                  <a:gd name="T48" fmla="*/ 157 w 170"/>
                  <a:gd name="T49" fmla="*/ 96 h 148"/>
                  <a:gd name="T50" fmla="*/ 152 w 170"/>
                  <a:gd name="T51" fmla="*/ 81 h 148"/>
                  <a:gd name="T52" fmla="*/ 148 w 170"/>
                  <a:gd name="T53" fmla="*/ 72 h 148"/>
                  <a:gd name="T54" fmla="*/ 142 w 170"/>
                  <a:gd name="T55" fmla="*/ 58 h 148"/>
                  <a:gd name="T56" fmla="*/ 134 w 170"/>
                  <a:gd name="T57" fmla="*/ 46 h 148"/>
                  <a:gd name="T58" fmla="*/ 124 w 170"/>
                  <a:gd name="T59" fmla="*/ 34 h 148"/>
                  <a:gd name="T60" fmla="*/ 112 w 170"/>
                  <a:gd name="T61" fmla="*/ 22 h 148"/>
                  <a:gd name="T62" fmla="*/ 102 w 170"/>
                  <a:gd name="T63" fmla="*/ 12 h 148"/>
                  <a:gd name="T64" fmla="*/ 92 w 170"/>
                  <a:gd name="T65" fmla="*/ 6 h 148"/>
                  <a:gd name="T66" fmla="*/ 80 w 170"/>
                  <a:gd name="T67" fmla="*/ 4 h 148"/>
                  <a:gd name="T68" fmla="*/ 68 w 170"/>
                  <a:gd name="T69" fmla="*/ 6 h 148"/>
                  <a:gd name="T70" fmla="*/ 59 w 170"/>
                  <a:gd name="T71" fmla="*/ 11 h 148"/>
                  <a:gd name="T72" fmla="*/ 54 w 170"/>
                  <a:gd name="T73" fmla="*/ 21 h 148"/>
                  <a:gd name="T74" fmla="*/ 54 w 170"/>
                  <a:gd name="T75" fmla="*/ 28 h 148"/>
                  <a:gd name="T76" fmla="*/ 50 w 170"/>
                  <a:gd name="T77" fmla="*/ 42 h 148"/>
                  <a:gd name="T78" fmla="*/ 45 w 170"/>
                  <a:gd name="T79" fmla="*/ 50 h 148"/>
                  <a:gd name="T80" fmla="*/ 34 w 170"/>
                  <a:gd name="T81" fmla="*/ 63 h 148"/>
                  <a:gd name="T82" fmla="*/ 32 w 170"/>
                  <a:gd name="T83" fmla="*/ 69 h 148"/>
                  <a:gd name="T84" fmla="*/ 30 w 170"/>
                  <a:gd name="T85" fmla="*/ 77 h 148"/>
                  <a:gd name="T86" fmla="*/ 30 w 170"/>
                  <a:gd name="T87" fmla="*/ 86 h 148"/>
                  <a:gd name="T88" fmla="*/ 50 w 170"/>
                  <a:gd name="T89" fmla="*/ 119 h 148"/>
                  <a:gd name="T90" fmla="*/ 49 w 170"/>
                  <a:gd name="T91"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Freeform 55"/>
              <p:cNvSpPr>
                <a:spLocks/>
              </p:cNvSpPr>
              <p:nvPr/>
            </p:nvSpPr>
            <p:spPr bwMode="ltGray">
              <a:xfrm>
                <a:off x="1052" y="3670"/>
                <a:ext cx="225" cy="215"/>
              </a:xfrm>
              <a:custGeom>
                <a:avLst/>
                <a:gdLst>
                  <a:gd name="T0" fmla="*/ 210 w 225"/>
                  <a:gd name="T1" fmla="*/ 5 h 215"/>
                  <a:gd name="T2" fmla="*/ 209 w 225"/>
                  <a:gd name="T3" fmla="*/ 0 h 215"/>
                  <a:gd name="T4" fmla="*/ 193 w 225"/>
                  <a:gd name="T5" fmla="*/ 2 h 215"/>
                  <a:gd name="T6" fmla="*/ 184 w 225"/>
                  <a:gd name="T7" fmla="*/ 7 h 215"/>
                  <a:gd name="T8" fmla="*/ 5 w 225"/>
                  <a:gd name="T9" fmla="*/ 46 h 215"/>
                  <a:gd name="T10" fmla="*/ 164 w 225"/>
                  <a:gd name="T11" fmla="*/ 18 h 215"/>
                  <a:gd name="T12" fmla="*/ 166 w 225"/>
                  <a:gd name="T13" fmla="*/ 24 h 215"/>
                  <a:gd name="T14" fmla="*/ 89 w 225"/>
                  <a:gd name="T15" fmla="*/ 57 h 215"/>
                  <a:gd name="T16" fmla="*/ 185 w 225"/>
                  <a:gd name="T17" fmla="*/ 31 h 215"/>
                  <a:gd name="T18" fmla="*/ 172 w 225"/>
                  <a:gd name="T19" fmla="*/ 42 h 215"/>
                  <a:gd name="T20" fmla="*/ 142 w 225"/>
                  <a:gd name="T21" fmla="*/ 60 h 215"/>
                  <a:gd name="T22" fmla="*/ 49 w 225"/>
                  <a:gd name="T23" fmla="*/ 109 h 215"/>
                  <a:gd name="T24" fmla="*/ 52 w 225"/>
                  <a:gd name="T25" fmla="*/ 105 h 215"/>
                  <a:gd name="T26" fmla="*/ 113 w 225"/>
                  <a:gd name="T27" fmla="*/ 75 h 215"/>
                  <a:gd name="T28" fmla="*/ 161 w 225"/>
                  <a:gd name="T29" fmla="*/ 51 h 215"/>
                  <a:gd name="T30" fmla="*/ 184 w 225"/>
                  <a:gd name="T31" fmla="*/ 40 h 215"/>
                  <a:gd name="T32" fmla="*/ 188 w 225"/>
                  <a:gd name="T33" fmla="*/ 44 h 215"/>
                  <a:gd name="T34" fmla="*/ 161 w 225"/>
                  <a:gd name="T35" fmla="*/ 59 h 215"/>
                  <a:gd name="T36" fmla="*/ 124 w 225"/>
                  <a:gd name="T37" fmla="*/ 79 h 215"/>
                  <a:gd name="T38" fmla="*/ 172 w 225"/>
                  <a:gd name="T39" fmla="*/ 51 h 215"/>
                  <a:gd name="T40" fmla="*/ 188 w 225"/>
                  <a:gd name="T41" fmla="*/ 44 h 215"/>
                  <a:gd name="T42" fmla="*/ 190 w 225"/>
                  <a:gd name="T43" fmla="*/ 52 h 215"/>
                  <a:gd name="T44" fmla="*/ 172 w 225"/>
                  <a:gd name="T45" fmla="*/ 66 h 215"/>
                  <a:gd name="T46" fmla="*/ 124 w 225"/>
                  <a:gd name="T47" fmla="*/ 85 h 215"/>
                  <a:gd name="T48" fmla="*/ 82 w 225"/>
                  <a:gd name="T49" fmla="*/ 102 h 215"/>
                  <a:gd name="T50" fmla="*/ 131 w 225"/>
                  <a:gd name="T51" fmla="*/ 84 h 215"/>
                  <a:gd name="T52" fmla="*/ 180 w 225"/>
                  <a:gd name="T53" fmla="*/ 64 h 215"/>
                  <a:gd name="T54" fmla="*/ 178 w 225"/>
                  <a:gd name="T55" fmla="*/ 71 h 215"/>
                  <a:gd name="T56" fmla="*/ 180 w 225"/>
                  <a:gd name="T57" fmla="*/ 83 h 215"/>
                  <a:gd name="T58" fmla="*/ 172 w 225"/>
                  <a:gd name="T59" fmla="*/ 89 h 215"/>
                  <a:gd name="T60" fmla="*/ 132 w 225"/>
                  <a:gd name="T61" fmla="*/ 105 h 215"/>
                  <a:gd name="T62" fmla="*/ 56 w 225"/>
                  <a:gd name="T63" fmla="*/ 133 h 215"/>
                  <a:gd name="T64" fmla="*/ 67 w 225"/>
                  <a:gd name="T65" fmla="*/ 127 h 215"/>
                  <a:gd name="T66" fmla="*/ 161 w 225"/>
                  <a:gd name="T67" fmla="*/ 94 h 215"/>
                  <a:gd name="T68" fmla="*/ 191 w 225"/>
                  <a:gd name="T69" fmla="*/ 80 h 215"/>
                  <a:gd name="T70" fmla="*/ 115 w 225"/>
                  <a:gd name="T71" fmla="*/ 122 h 215"/>
                  <a:gd name="T72" fmla="*/ 190 w 225"/>
                  <a:gd name="T73" fmla="*/ 92 h 215"/>
                  <a:gd name="T74" fmla="*/ 188 w 225"/>
                  <a:gd name="T75" fmla="*/ 105 h 215"/>
                  <a:gd name="T76" fmla="*/ 150 w 225"/>
                  <a:gd name="T77" fmla="*/ 133 h 215"/>
                  <a:gd name="T78" fmla="*/ 86 w 225"/>
                  <a:gd name="T79" fmla="*/ 154 h 215"/>
                  <a:gd name="T80" fmla="*/ 26 w 225"/>
                  <a:gd name="T81" fmla="*/ 172 h 215"/>
                  <a:gd name="T82" fmla="*/ 117 w 225"/>
                  <a:gd name="T83" fmla="*/ 146 h 215"/>
                  <a:gd name="T84" fmla="*/ 153 w 225"/>
                  <a:gd name="T85" fmla="*/ 131 h 215"/>
                  <a:gd name="T86" fmla="*/ 188 w 225"/>
                  <a:gd name="T87" fmla="*/ 109 h 215"/>
                  <a:gd name="T88" fmla="*/ 184 w 225"/>
                  <a:gd name="T89" fmla="*/ 119 h 215"/>
                  <a:gd name="T90" fmla="*/ 182 w 225"/>
                  <a:gd name="T91" fmla="*/ 129 h 215"/>
                  <a:gd name="T92" fmla="*/ 184 w 225"/>
                  <a:gd name="T93" fmla="*/ 138 h 215"/>
                  <a:gd name="T94" fmla="*/ 150 w 225"/>
                  <a:gd name="T95" fmla="*/ 157 h 215"/>
                  <a:gd name="T96" fmla="*/ 88 w 225"/>
                  <a:gd name="T97" fmla="*/ 174 h 215"/>
                  <a:gd name="T98" fmla="*/ 92 w 225"/>
                  <a:gd name="T99" fmla="*/ 173 h 215"/>
                  <a:gd name="T100" fmla="*/ 169 w 225"/>
                  <a:gd name="T101" fmla="*/ 150 h 215"/>
                  <a:gd name="T102" fmla="*/ 165 w 225"/>
                  <a:gd name="T103" fmla="*/ 156 h 215"/>
                  <a:gd name="T104" fmla="*/ 169 w 225"/>
                  <a:gd name="T105" fmla="*/ 159 h 215"/>
                  <a:gd name="T106" fmla="*/ 172 w 225"/>
                  <a:gd name="T107" fmla="*/ 165 h 215"/>
                  <a:gd name="T108" fmla="*/ 135 w 225"/>
                  <a:gd name="T109" fmla="*/ 181 h 215"/>
                  <a:gd name="T110" fmla="*/ 93 w 225"/>
                  <a:gd name="T111" fmla="*/ 185 h 215"/>
                  <a:gd name="T112" fmla="*/ 169 w 225"/>
                  <a:gd name="T113" fmla="*/ 170 h 215"/>
                  <a:gd name="T114" fmla="*/ 165 w 225"/>
                  <a:gd name="T115" fmla="*/ 178 h 215"/>
                  <a:gd name="T116" fmla="*/ 170 w 225"/>
                  <a:gd name="T117" fmla="*/ 184 h 215"/>
                  <a:gd name="T118" fmla="*/ 82 w 225"/>
                  <a:gd name="T119" fmla="*/ 214 h 215"/>
                  <a:gd name="T120" fmla="*/ 166 w 225"/>
                  <a:gd name="T121" fmla="*/ 191 h 215"/>
                  <a:gd name="T122" fmla="*/ 183 w 225"/>
                  <a:gd name="T123" fmla="*/ 182 h 215"/>
                  <a:gd name="T124" fmla="*/ 194 w 225"/>
                  <a:gd name="T125"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Freeform 56"/>
              <p:cNvSpPr>
                <a:spLocks/>
              </p:cNvSpPr>
              <p:nvPr/>
            </p:nvSpPr>
            <p:spPr bwMode="ltGray">
              <a:xfrm>
                <a:off x="1243" y="3670"/>
                <a:ext cx="217" cy="217"/>
              </a:xfrm>
              <a:custGeom>
                <a:avLst/>
                <a:gdLst>
                  <a:gd name="T0" fmla="*/ 1 w 217"/>
                  <a:gd name="T1" fmla="*/ 178 h 217"/>
                  <a:gd name="T2" fmla="*/ 8 w 217"/>
                  <a:gd name="T3" fmla="*/ 171 h 217"/>
                  <a:gd name="T4" fmla="*/ 62 w 217"/>
                  <a:gd name="T5" fmla="*/ 216 h 217"/>
                  <a:gd name="T6" fmla="*/ 19 w 217"/>
                  <a:gd name="T7" fmla="*/ 172 h 217"/>
                  <a:gd name="T8" fmla="*/ 24 w 217"/>
                  <a:gd name="T9" fmla="*/ 167 h 217"/>
                  <a:gd name="T10" fmla="*/ 76 w 217"/>
                  <a:gd name="T11" fmla="*/ 199 h 217"/>
                  <a:gd name="T12" fmla="*/ 21 w 217"/>
                  <a:gd name="T13" fmla="*/ 165 h 217"/>
                  <a:gd name="T14" fmla="*/ 29 w 217"/>
                  <a:gd name="T15" fmla="*/ 158 h 217"/>
                  <a:gd name="T16" fmla="*/ 35 w 217"/>
                  <a:gd name="T17" fmla="*/ 150 h 217"/>
                  <a:gd name="T18" fmla="*/ 32 w 217"/>
                  <a:gd name="T19" fmla="*/ 144 h 217"/>
                  <a:gd name="T20" fmla="*/ 39 w 217"/>
                  <a:gd name="T21" fmla="*/ 142 h 217"/>
                  <a:gd name="T22" fmla="*/ 35 w 217"/>
                  <a:gd name="T23" fmla="*/ 141 h 217"/>
                  <a:gd name="T24" fmla="*/ 35 w 217"/>
                  <a:gd name="T25" fmla="*/ 133 h 217"/>
                  <a:gd name="T26" fmla="*/ 39 w 217"/>
                  <a:gd name="T27" fmla="*/ 128 h 217"/>
                  <a:gd name="T28" fmla="*/ 102 w 217"/>
                  <a:gd name="T29" fmla="*/ 166 h 217"/>
                  <a:gd name="T30" fmla="*/ 35 w 217"/>
                  <a:gd name="T31" fmla="*/ 126 h 217"/>
                  <a:gd name="T32" fmla="*/ 42 w 217"/>
                  <a:gd name="T33" fmla="*/ 126 h 217"/>
                  <a:gd name="T34" fmla="*/ 42 w 217"/>
                  <a:gd name="T35" fmla="*/ 114 h 217"/>
                  <a:gd name="T36" fmla="*/ 123 w 217"/>
                  <a:gd name="T37" fmla="*/ 141 h 217"/>
                  <a:gd name="T38" fmla="*/ 59 w 217"/>
                  <a:gd name="T39" fmla="*/ 123 h 217"/>
                  <a:gd name="T40" fmla="*/ 37 w 217"/>
                  <a:gd name="T41" fmla="*/ 107 h 217"/>
                  <a:gd name="T42" fmla="*/ 39 w 217"/>
                  <a:gd name="T43" fmla="*/ 101 h 217"/>
                  <a:gd name="T44" fmla="*/ 53 w 217"/>
                  <a:gd name="T45" fmla="*/ 106 h 217"/>
                  <a:gd name="T46" fmla="*/ 54 w 217"/>
                  <a:gd name="T47" fmla="*/ 100 h 217"/>
                  <a:gd name="T48" fmla="*/ 113 w 217"/>
                  <a:gd name="T49" fmla="*/ 112 h 217"/>
                  <a:gd name="T50" fmla="*/ 91 w 217"/>
                  <a:gd name="T51" fmla="*/ 105 h 217"/>
                  <a:gd name="T52" fmla="*/ 45 w 217"/>
                  <a:gd name="T53" fmla="*/ 90 h 217"/>
                  <a:gd name="T54" fmla="*/ 42 w 217"/>
                  <a:gd name="T55" fmla="*/ 81 h 217"/>
                  <a:gd name="T56" fmla="*/ 46 w 217"/>
                  <a:gd name="T57" fmla="*/ 75 h 217"/>
                  <a:gd name="T58" fmla="*/ 62 w 217"/>
                  <a:gd name="T59" fmla="*/ 79 h 217"/>
                  <a:gd name="T60" fmla="*/ 59 w 217"/>
                  <a:gd name="T61" fmla="*/ 69 h 217"/>
                  <a:gd name="T62" fmla="*/ 54 w 217"/>
                  <a:gd name="T63" fmla="*/ 62 h 217"/>
                  <a:gd name="T64" fmla="*/ 58 w 217"/>
                  <a:gd name="T65" fmla="*/ 58 h 217"/>
                  <a:gd name="T66" fmla="*/ 120 w 217"/>
                  <a:gd name="T67" fmla="*/ 76 h 217"/>
                  <a:gd name="T68" fmla="*/ 193 w 217"/>
                  <a:gd name="T69" fmla="*/ 90 h 217"/>
                  <a:gd name="T70" fmla="*/ 91 w 217"/>
                  <a:gd name="T71" fmla="*/ 68 h 217"/>
                  <a:gd name="T72" fmla="*/ 58 w 217"/>
                  <a:gd name="T73" fmla="*/ 58 h 217"/>
                  <a:gd name="T74" fmla="*/ 62 w 217"/>
                  <a:gd name="T75" fmla="*/ 53 h 217"/>
                  <a:gd name="T76" fmla="*/ 56 w 217"/>
                  <a:gd name="T77" fmla="*/ 41 h 217"/>
                  <a:gd name="T78" fmla="*/ 58 w 217"/>
                  <a:gd name="T79" fmla="*/ 32 h 217"/>
                  <a:gd name="T80" fmla="*/ 91 w 217"/>
                  <a:gd name="T81" fmla="*/ 43 h 217"/>
                  <a:gd name="T82" fmla="*/ 84 w 217"/>
                  <a:gd name="T83" fmla="*/ 40 h 217"/>
                  <a:gd name="T84" fmla="*/ 62 w 217"/>
                  <a:gd name="T85" fmla="*/ 32 h 217"/>
                  <a:gd name="T86" fmla="*/ 58 w 217"/>
                  <a:gd name="T87" fmla="*/ 29 h 217"/>
                  <a:gd name="T88" fmla="*/ 46 w 217"/>
                  <a:gd name="T89" fmla="*/ 23 h 217"/>
                  <a:gd name="T90" fmla="*/ 113 w 217"/>
                  <a:gd name="T91" fmla="*/ 33 h 217"/>
                  <a:gd name="T92" fmla="*/ 46 w 217"/>
                  <a:gd name="T93" fmla="*/ 16 h 217"/>
                  <a:gd name="T94" fmla="*/ 125 w 217"/>
                  <a:gd name="T95" fmla="*/ 16 h 217"/>
                  <a:gd name="T96" fmla="*/ 159 w 217"/>
                  <a:gd name="T97" fmla="*/ 13 h 217"/>
                  <a:gd name="T98" fmla="*/ 58 w 217"/>
                  <a:gd name="T99" fmla="*/ 16 h 217"/>
                  <a:gd name="T100" fmla="*/ 42 w 217"/>
                  <a:gd name="T101" fmla="*/ 6 h 217"/>
                  <a:gd name="T102" fmla="*/ 20 w 217"/>
                  <a:gd name="T103" fmla="*/ 2 h 217"/>
                  <a:gd name="T104" fmla="*/ 0 w 217"/>
                  <a:gd name="T105" fmla="*/ 18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57"/>
              <p:cNvSpPr>
                <a:spLocks/>
              </p:cNvSpPr>
              <p:nvPr/>
            </p:nvSpPr>
            <p:spPr bwMode="ltGray">
              <a:xfrm>
                <a:off x="1245" y="3887"/>
                <a:ext cx="58" cy="164"/>
              </a:xfrm>
              <a:custGeom>
                <a:avLst/>
                <a:gdLst>
                  <a:gd name="T0" fmla="*/ 11 w 58"/>
                  <a:gd name="T1" fmla="*/ 0 h 164"/>
                  <a:gd name="T2" fmla="*/ 22 w 58"/>
                  <a:gd name="T3" fmla="*/ 12 h 164"/>
                  <a:gd name="T4" fmla="*/ 34 w 58"/>
                  <a:gd name="T5" fmla="*/ 32 h 164"/>
                  <a:gd name="T6" fmla="*/ 46 w 58"/>
                  <a:gd name="T7" fmla="*/ 59 h 164"/>
                  <a:gd name="T8" fmla="*/ 57 w 58"/>
                  <a:gd name="T9" fmla="*/ 94 h 164"/>
                  <a:gd name="T10" fmla="*/ 57 w 58"/>
                  <a:gd name="T11" fmla="*/ 130 h 164"/>
                  <a:gd name="T12" fmla="*/ 51 w 58"/>
                  <a:gd name="T13" fmla="*/ 163 h 164"/>
                  <a:gd name="T14" fmla="*/ 46 w 58"/>
                  <a:gd name="T15" fmla="*/ 163 h 164"/>
                  <a:gd name="T16" fmla="*/ 51 w 58"/>
                  <a:gd name="T17" fmla="*/ 130 h 164"/>
                  <a:gd name="T18" fmla="*/ 51 w 58"/>
                  <a:gd name="T19" fmla="*/ 103 h 164"/>
                  <a:gd name="T20" fmla="*/ 39 w 58"/>
                  <a:gd name="T21" fmla="*/ 73 h 164"/>
                  <a:gd name="T22" fmla="*/ 22 w 58"/>
                  <a:gd name="T23" fmla="*/ 44 h 164"/>
                  <a:gd name="T24" fmla="*/ 0 w 58"/>
                  <a:gd name="T25" fmla="*/ 7 h 164"/>
                  <a:gd name="T26" fmla="*/ 11 w 58"/>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58"/>
              <p:cNvSpPr>
                <a:spLocks/>
              </p:cNvSpPr>
              <p:nvPr/>
            </p:nvSpPr>
            <p:spPr bwMode="ltGray">
              <a:xfrm>
                <a:off x="287" y="3721"/>
                <a:ext cx="156" cy="308"/>
              </a:xfrm>
              <a:custGeom>
                <a:avLst/>
                <a:gdLst>
                  <a:gd name="T0" fmla="*/ 152 w 156"/>
                  <a:gd name="T1" fmla="*/ 47 h 308"/>
                  <a:gd name="T2" fmla="*/ 141 w 156"/>
                  <a:gd name="T3" fmla="*/ 27 h 308"/>
                  <a:gd name="T4" fmla="*/ 136 w 156"/>
                  <a:gd name="T5" fmla="*/ 19 h 308"/>
                  <a:gd name="T6" fmla="*/ 125 w 156"/>
                  <a:gd name="T7" fmla="*/ 13 h 308"/>
                  <a:gd name="T8" fmla="*/ 114 w 156"/>
                  <a:gd name="T9" fmla="*/ 7 h 308"/>
                  <a:gd name="T10" fmla="*/ 100 w 156"/>
                  <a:gd name="T11" fmla="*/ 1 h 308"/>
                  <a:gd name="T12" fmla="*/ 87 w 156"/>
                  <a:gd name="T13" fmla="*/ 0 h 308"/>
                  <a:gd name="T14" fmla="*/ 76 w 156"/>
                  <a:gd name="T15" fmla="*/ 2 h 308"/>
                  <a:gd name="T16" fmla="*/ 63 w 156"/>
                  <a:gd name="T17" fmla="*/ 5 h 308"/>
                  <a:gd name="T18" fmla="*/ 48 w 156"/>
                  <a:gd name="T19" fmla="*/ 11 h 308"/>
                  <a:gd name="T20" fmla="*/ 40 w 156"/>
                  <a:gd name="T21" fmla="*/ 23 h 308"/>
                  <a:gd name="T22" fmla="*/ 30 w 156"/>
                  <a:gd name="T23" fmla="*/ 39 h 308"/>
                  <a:gd name="T24" fmla="*/ 21 w 156"/>
                  <a:gd name="T25" fmla="*/ 51 h 308"/>
                  <a:gd name="T26" fmla="*/ 14 w 156"/>
                  <a:gd name="T27" fmla="*/ 65 h 308"/>
                  <a:gd name="T28" fmla="*/ 5 w 156"/>
                  <a:gd name="T29" fmla="*/ 82 h 308"/>
                  <a:gd name="T30" fmla="*/ 0 w 156"/>
                  <a:gd name="T31" fmla="*/ 119 h 308"/>
                  <a:gd name="T32" fmla="*/ 2 w 156"/>
                  <a:gd name="T33" fmla="*/ 147 h 308"/>
                  <a:gd name="T34" fmla="*/ 9 w 156"/>
                  <a:gd name="T35" fmla="*/ 188 h 308"/>
                  <a:gd name="T36" fmla="*/ 21 w 156"/>
                  <a:gd name="T37" fmla="*/ 223 h 308"/>
                  <a:gd name="T38" fmla="*/ 48 w 156"/>
                  <a:gd name="T39" fmla="*/ 307 h 308"/>
                  <a:gd name="T40" fmla="*/ 38 w 156"/>
                  <a:gd name="T41" fmla="*/ 217 h 308"/>
                  <a:gd name="T42" fmla="*/ 32 w 156"/>
                  <a:gd name="T43" fmla="*/ 186 h 308"/>
                  <a:gd name="T44" fmla="*/ 29 w 156"/>
                  <a:gd name="T45" fmla="*/ 159 h 308"/>
                  <a:gd name="T46" fmla="*/ 27 w 156"/>
                  <a:gd name="T47" fmla="*/ 130 h 308"/>
                  <a:gd name="T48" fmla="*/ 30 w 156"/>
                  <a:gd name="T49" fmla="*/ 97 h 308"/>
                  <a:gd name="T50" fmla="*/ 35 w 156"/>
                  <a:gd name="T51" fmla="*/ 73 h 308"/>
                  <a:gd name="T52" fmla="*/ 41 w 156"/>
                  <a:gd name="T53" fmla="*/ 42 h 308"/>
                  <a:gd name="T54" fmla="*/ 53 w 156"/>
                  <a:gd name="T55" fmla="*/ 27 h 308"/>
                  <a:gd name="T56" fmla="*/ 67 w 156"/>
                  <a:gd name="T57" fmla="*/ 21 h 308"/>
                  <a:gd name="T58" fmla="*/ 106 w 156"/>
                  <a:gd name="T59" fmla="*/ 19 h 308"/>
                  <a:gd name="T60" fmla="*/ 129 w 156"/>
                  <a:gd name="T61" fmla="*/ 29 h 308"/>
                  <a:gd name="T62" fmla="*/ 155 w 156"/>
                  <a:gd name="T63" fmla="*/ 51 h 308"/>
                  <a:gd name="T64" fmla="*/ 152 w 156"/>
                  <a:gd name="T65" fmla="*/ 4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59"/>
              <p:cNvSpPr>
                <a:spLocks/>
              </p:cNvSpPr>
              <p:nvPr/>
            </p:nvSpPr>
            <p:spPr bwMode="ltGray">
              <a:xfrm>
                <a:off x="400" y="3502"/>
                <a:ext cx="160" cy="302"/>
              </a:xfrm>
              <a:custGeom>
                <a:avLst/>
                <a:gdLst>
                  <a:gd name="T0" fmla="*/ 46 w 160"/>
                  <a:gd name="T1" fmla="*/ 301 h 302"/>
                  <a:gd name="T2" fmla="*/ 35 w 160"/>
                  <a:gd name="T3" fmla="*/ 249 h 302"/>
                  <a:gd name="T4" fmla="*/ 30 w 160"/>
                  <a:gd name="T5" fmla="*/ 227 h 302"/>
                  <a:gd name="T6" fmla="*/ 19 w 160"/>
                  <a:gd name="T7" fmla="*/ 199 h 302"/>
                  <a:gd name="T8" fmla="*/ 8 w 160"/>
                  <a:gd name="T9" fmla="*/ 174 h 302"/>
                  <a:gd name="T10" fmla="*/ 1 w 160"/>
                  <a:gd name="T11" fmla="*/ 158 h 302"/>
                  <a:gd name="T12" fmla="*/ 0 w 160"/>
                  <a:gd name="T13" fmla="*/ 143 h 302"/>
                  <a:gd name="T14" fmla="*/ 2 w 160"/>
                  <a:gd name="T15" fmla="*/ 120 h 302"/>
                  <a:gd name="T16" fmla="*/ 5 w 160"/>
                  <a:gd name="T17" fmla="*/ 98 h 302"/>
                  <a:gd name="T18" fmla="*/ 21 w 160"/>
                  <a:gd name="T19" fmla="*/ 41 h 302"/>
                  <a:gd name="T20" fmla="*/ 30 w 160"/>
                  <a:gd name="T21" fmla="*/ 27 h 302"/>
                  <a:gd name="T22" fmla="*/ 45 w 160"/>
                  <a:gd name="T23" fmla="*/ 12 h 302"/>
                  <a:gd name="T24" fmla="*/ 57 w 160"/>
                  <a:gd name="T25" fmla="*/ 3 h 302"/>
                  <a:gd name="T26" fmla="*/ 74 w 160"/>
                  <a:gd name="T27" fmla="*/ 0 h 302"/>
                  <a:gd name="T28" fmla="*/ 86 w 160"/>
                  <a:gd name="T29" fmla="*/ 6 h 302"/>
                  <a:gd name="T30" fmla="*/ 103 w 160"/>
                  <a:gd name="T31" fmla="*/ 12 h 302"/>
                  <a:gd name="T32" fmla="*/ 119 w 160"/>
                  <a:gd name="T33" fmla="*/ 30 h 302"/>
                  <a:gd name="T34" fmla="*/ 125 w 160"/>
                  <a:gd name="T35" fmla="*/ 43 h 302"/>
                  <a:gd name="T36" fmla="*/ 135 w 160"/>
                  <a:gd name="T37" fmla="*/ 61 h 302"/>
                  <a:gd name="T38" fmla="*/ 143 w 160"/>
                  <a:gd name="T39" fmla="*/ 76 h 302"/>
                  <a:gd name="T40" fmla="*/ 157 w 160"/>
                  <a:gd name="T41" fmla="*/ 155 h 302"/>
                  <a:gd name="T42" fmla="*/ 159 w 160"/>
                  <a:gd name="T43" fmla="*/ 170 h 302"/>
                  <a:gd name="T44" fmla="*/ 156 w 160"/>
                  <a:gd name="T45" fmla="*/ 197 h 302"/>
                  <a:gd name="T46" fmla="*/ 147 w 160"/>
                  <a:gd name="T47" fmla="*/ 270 h 302"/>
                  <a:gd name="T48" fmla="*/ 148 w 160"/>
                  <a:gd name="T49" fmla="*/ 198 h 302"/>
                  <a:gd name="T50" fmla="*/ 143 w 160"/>
                  <a:gd name="T51" fmla="*/ 166 h 302"/>
                  <a:gd name="T52" fmla="*/ 139 w 160"/>
                  <a:gd name="T53" fmla="*/ 147 h 302"/>
                  <a:gd name="T54" fmla="*/ 133 w 160"/>
                  <a:gd name="T55" fmla="*/ 120 h 302"/>
                  <a:gd name="T56" fmla="*/ 126 w 160"/>
                  <a:gd name="T57" fmla="*/ 94 h 302"/>
                  <a:gd name="T58" fmla="*/ 117 w 160"/>
                  <a:gd name="T59" fmla="*/ 69 h 302"/>
                  <a:gd name="T60" fmla="*/ 106 w 160"/>
                  <a:gd name="T61" fmla="*/ 46 h 302"/>
                  <a:gd name="T62" fmla="*/ 96 w 160"/>
                  <a:gd name="T63" fmla="*/ 24 h 302"/>
                  <a:gd name="T64" fmla="*/ 86 w 160"/>
                  <a:gd name="T65" fmla="*/ 12 h 302"/>
                  <a:gd name="T66" fmla="*/ 75 w 160"/>
                  <a:gd name="T67" fmla="*/ 8 h 302"/>
                  <a:gd name="T68" fmla="*/ 64 w 160"/>
                  <a:gd name="T69" fmla="*/ 12 h 302"/>
                  <a:gd name="T70" fmla="*/ 56 w 160"/>
                  <a:gd name="T71" fmla="*/ 24 h 302"/>
                  <a:gd name="T72" fmla="*/ 51 w 160"/>
                  <a:gd name="T73" fmla="*/ 43 h 302"/>
                  <a:gd name="T74" fmla="*/ 51 w 160"/>
                  <a:gd name="T75" fmla="*/ 57 h 302"/>
                  <a:gd name="T76" fmla="*/ 47 w 160"/>
                  <a:gd name="T77" fmla="*/ 85 h 302"/>
                  <a:gd name="T78" fmla="*/ 43 w 160"/>
                  <a:gd name="T79" fmla="*/ 102 h 302"/>
                  <a:gd name="T80" fmla="*/ 32 w 160"/>
                  <a:gd name="T81" fmla="*/ 129 h 302"/>
                  <a:gd name="T82" fmla="*/ 30 w 160"/>
                  <a:gd name="T83" fmla="*/ 143 h 302"/>
                  <a:gd name="T84" fmla="*/ 28 w 160"/>
                  <a:gd name="T85" fmla="*/ 157 h 302"/>
                  <a:gd name="T86" fmla="*/ 28 w 160"/>
                  <a:gd name="T87" fmla="*/ 177 h 302"/>
                  <a:gd name="T88" fmla="*/ 47 w 160"/>
                  <a:gd name="T89" fmla="*/ 244 h 302"/>
                  <a:gd name="T90" fmla="*/ 46 w 160"/>
                  <a:gd name="T91" fmla="*/ 30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62"/>
              <p:cNvGrpSpPr>
                <a:grpSpLocks/>
              </p:cNvGrpSpPr>
              <p:nvPr/>
            </p:nvGrpSpPr>
            <p:grpSpPr bwMode="auto">
              <a:xfrm>
                <a:off x="487" y="3200"/>
                <a:ext cx="385" cy="440"/>
                <a:chOff x="487" y="3200"/>
                <a:chExt cx="385" cy="440"/>
              </a:xfrm>
            </p:grpSpPr>
            <p:sp>
              <p:nvSpPr>
                <p:cNvPr id="81" name="Freeform 60"/>
                <p:cNvSpPr>
                  <a:spLocks/>
                </p:cNvSpPr>
                <p:nvPr/>
              </p:nvSpPr>
              <p:spPr bwMode="ltGray">
                <a:xfrm>
                  <a:off x="487" y="3200"/>
                  <a:ext cx="212" cy="438"/>
                </a:xfrm>
                <a:custGeom>
                  <a:avLst/>
                  <a:gdLst>
                    <a:gd name="T0" fmla="*/ 198 w 212"/>
                    <a:gd name="T1" fmla="*/ 10 h 438"/>
                    <a:gd name="T2" fmla="*/ 197 w 212"/>
                    <a:gd name="T3" fmla="*/ 0 h 438"/>
                    <a:gd name="T4" fmla="*/ 182 w 212"/>
                    <a:gd name="T5" fmla="*/ 3 h 438"/>
                    <a:gd name="T6" fmla="*/ 173 w 212"/>
                    <a:gd name="T7" fmla="*/ 15 h 438"/>
                    <a:gd name="T8" fmla="*/ 5 w 212"/>
                    <a:gd name="T9" fmla="*/ 95 h 438"/>
                    <a:gd name="T10" fmla="*/ 155 w 212"/>
                    <a:gd name="T11" fmla="*/ 38 h 438"/>
                    <a:gd name="T12" fmla="*/ 157 w 212"/>
                    <a:gd name="T13" fmla="*/ 49 h 438"/>
                    <a:gd name="T14" fmla="*/ 84 w 212"/>
                    <a:gd name="T15" fmla="*/ 118 h 438"/>
                    <a:gd name="T16" fmla="*/ 174 w 212"/>
                    <a:gd name="T17" fmla="*/ 63 h 438"/>
                    <a:gd name="T18" fmla="*/ 162 w 212"/>
                    <a:gd name="T19" fmla="*/ 86 h 438"/>
                    <a:gd name="T20" fmla="*/ 134 w 212"/>
                    <a:gd name="T21" fmla="*/ 123 h 438"/>
                    <a:gd name="T22" fmla="*/ 46 w 212"/>
                    <a:gd name="T23" fmla="*/ 223 h 438"/>
                    <a:gd name="T24" fmla="*/ 49 w 212"/>
                    <a:gd name="T25" fmla="*/ 215 h 438"/>
                    <a:gd name="T26" fmla="*/ 106 w 212"/>
                    <a:gd name="T27" fmla="*/ 153 h 438"/>
                    <a:gd name="T28" fmla="*/ 152 w 212"/>
                    <a:gd name="T29" fmla="*/ 105 h 438"/>
                    <a:gd name="T30" fmla="*/ 173 w 212"/>
                    <a:gd name="T31" fmla="*/ 82 h 438"/>
                    <a:gd name="T32" fmla="*/ 177 w 212"/>
                    <a:gd name="T33" fmla="*/ 90 h 438"/>
                    <a:gd name="T34" fmla="*/ 152 w 212"/>
                    <a:gd name="T35" fmla="*/ 120 h 438"/>
                    <a:gd name="T36" fmla="*/ 117 w 212"/>
                    <a:gd name="T37" fmla="*/ 162 h 438"/>
                    <a:gd name="T38" fmla="*/ 162 w 212"/>
                    <a:gd name="T39" fmla="*/ 105 h 438"/>
                    <a:gd name="T40" fmla="*/ 177 w 212"/>
                    <a:gd name="T41" fmla="*/ 90 h 438"/>
                    <a:gd name="T42" fmla="*/ 178 w 212"/>
                    <a:gd name="T43" fmla="*/ 106 h 438"/>
                    <a:gd name="T44" fmla="*/ 162 w 212"/>
                    <a:gd name="T45" fmla="*/ 135 h 438"/>
                    <a:gd name="T46" fmla="*/ 117 w 212"/>
                    <a:gd name="T47" fmla="*/ 174 h 438"/>
                    <a:gd name="T48" fmla="*/ 77 w 212"/>
                    <a:gd name="T49" fmla="*/ 208 h 438"/>
                    <a:gd name="T50" fmla="*/ 123 w 212"/>
                    <a:gd name="T51" fmla="*/ 172 h 438"/>
                    <a:gd name="T52" fmla="*/ 169 w 212"/>
                    <a:gd name="T53" fmla="*/ 131 h 438"/>
                    <a:gd name="T54" fmla="*/ 168 w 212"/>
                    <a:gd name="T55" fmla="*/ 145 h 438"/>
                    <a:gd name="T56" fmla="*/ 169 w 212"/>
                    <a:gd name="T57" fmla="*/ 169 h 438"/>
                    <a:gd name="T58" fmla="*/ 162 w 212"/>
                    <a:gd name="T59" fmla="*/ 181 h 438"/>
                    <a:gd name="T60" fmla="*/ 124 w 212"/>
                    <a:gd name="T61" fmla="*/ 216 h 438"/>
                    <a:gd name="T62" fmla="*/ 52 w 212"/>
                    <a:gd name="T63" fmla="*/ 272 h 438"/>
                    <a:gd name="T64" fmla="*/ 63 w 212"/>
                    <a:gd name="T65" fmla="*/ 260 h 438"/>
                    <a:gd name="T66" fmla="*/ 152 w 212"/>
                    <a:gd name="T67" fmla="*/ 192 h 438"/>
                    <a:gd name="T68" fmla="*/ 180 w 212"/>
                    <a:gd name="T69" fmla="*/ 163 h 438"/>
                    <a:gd name="T70" fmla="*/ 109 w 212"/>
                    <a:gd name="T71" fmla="*/ 251 h 438"/>
                    <a:gd name="T72" fmla="*/ 179 w 212"/>
                    <a:gd name="T73" fmla="*/ 189 h 438"/>
                    <a:gd name="T74" fmla="*/ 177 w 212"/>
                    <a:gd name="T75" fmla="*/ 214 h 438"/>
                    <a:gd name="T76" fmla="*/ 142 w 212"/>
                    <a:gd name="T77" fmla="*/ 272 h 438"/>
                    <a:gd name="T78" fmla="*/ 81 w 212"/>
                    <a:gd name="T79" fmla="*/ 314 h 438"/>
                    <a:gd name="T80" fmla="*/ 24 w 212"/>
                    <a:gd name="T81" fmla="*/ 352 h 438"/>
                    <a:gd name="T82" fmla="*/ 109 w 212"/>
                    <a:gd name="T83" fmla="*/ 299 h 438"/>
                    <a:gd name="T84" fmla="*/ 145 w 212"/>
                    <a:gd name="T85" fmla="*/ 268 h 438"/>
                    <a:gd name="T86" fmla="*/ 177 w 212"/>
                    <a:gd name="T87" fmla="*/ 223 h 438"/>
                    <a:gd name="T88" fmla="*/ 173 w 212"/>
                    <a:gd name="T89" fmla="*/ 244 h 438"/>
                    <a:gd name="T90" fmla="*/ 171 w 212"/>
                    <a:gd name="T91" fmla="*/ 264 h 438"/>
                    <a:gd name="T92" fmla="*/ 173 w 212"/>
                    <a:gd name="T93" fmla="*/ 283 h 438"/>
                    <a:gd name="T94" fmla="*/ 142 w 212"/>
                    <a:gd name="T95" fmla="*/ 322 h 438"/>
                    <a:gd name="T96" fmla="*/ 83 w 212"/>
                    <a:gd name="T97" fmla="*/ 356 h 438"/>
                    <a:gd name="T98" fmla="*/ 87 w 212"/>
                    <a:gd name="T99" fmla="*/ 353 h 438"/>
                    <a:gd name="T100" fmla="*/ 159 w 212"/>
                    <a:gd name="T101" fmla="*/ 306 h 438"/>
                    <a:gd name="T102" fmla="*/ 156 w 212"/>
                    <a:gd name="T103" fmla="*/ 318 h 438"/>
                    <a:gd name="T104" fmla="*/ 159 w 212"/>
                    <a:gd name="T105" fmla="*/ 325 h 438"/>
                    <a:gd name="T106" fmla="*/ 162 w 212"/>
                    <a:gd name="T107" fmla="*/ 336 h 438"/>
                    <a:gd name="T108" fmla="*/ 127 w 212"/>
                    <a:gd name="T109" fmla="*/ 371 h 438"/>
                    <a:gd name="T110" fmla="*/ 87 w 212"/>
                    <a:gd name="T111" fmla="*/ 379 h 438"/>
                    <a:gd name="T112" fmla="*/ 159 w 212"/>
                    <a:gd name="T113" fmla="*/ 348 h 438"/>
                    <a:gd name="T114" fmla="*/ 156 w 212"/>
                    <a:gd name="T115" fmla="*/ 365 h 438"/>
                    <a:gd name="T116" fmla="*/ 160 w 212"/>
                    <a:gd name="T117" fmla="*/ 375 h 438"/>
                    <a:gd name="T118" fmla="*/ 77 w 212"/>
                    <a:gd name="T119" fmla="*/ 437 h 438"/>
                    <a:gd name="T120" fmla="*/ 156 w 212"/>
                    <a:gd name="T121" fmla="*/ 390 h 438"/>
                    <a:gd name="T122" fmla="*/ 172 w 212"/>
                    <a:gd name="T123" fmla="*/ 373 h 438"/>
                    <a:gd name="T124" fmla="*/ 183 w 212"/>
                    <a:gd name="T125" fmla="*/ 35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1"/>
                <p:cNvSpPr>
                  <a:spLocks/>
                </p:cNvSpPr>
                <p:nvPr/>
              </p:nvSpPr>
              <p:spPr bwMode="ltGray">
                <a:xfrm>
                  <a:off x="667" y="3200"/>
                  <a:ext cx="205" cy="440"/>
                </a:xfrm>
                <a:custGeom>
                  <a:avLst/>
                  <a:gdLst>
                    <a:gd name="T0" fmla="*/ 1 w 205"/>
                    <a:gd name="T1" fmla="*/ 362 h 440"/>
                    <a:gd name="T2" fmla="*/ 8 w 205"/>
                    <a:gd name="T3" fmla="*/ 347 h 440"/>
                    <a:gd name="T4" fmla="*/ 58 w 205"/>
                    <a:gd name="T5" fmla="*/ 439 h 440"/>
                    <a:gd name="T6" fmla="*/ 18 w 205"/>
                    <a:gd name="T7" fmla="*/ 350 h 440"/>
                    <a:gd name="T8" fmla="*/ 22 w 205"/>
                    <a:gd name="T9" fmla="*/ 340 h 440"/>
                    <a:gd name="T10" fmla="*/ 72 w 205"/>
                    <a:gd name="T11" fmla="*/ 405 h 440"/>
                    <a:gd name="T12" fmla="*/ 21 w 205"/>
                    <a:gd name="T13" fmla="*/ 336 h 440"/>
                    <a:gd name="T14" fmla="*/ 27 w 205"/>
                    <a:gd name="T15" fmla="*/ 321 h 440"/>
                    <a:gd name="T16" fmla="*/ 33 w 205"/>
                    <a:gd name="T17" fmla="*/ 305 h 440"/>
                    <a:gd name="T18" fmla="*/ 29 w 205"/>
                    <a:gd name="T19" fmla="*/ 294 h 440"/>
                    <a:gd name="T20" fmla="*/ 37 w 205"/>
                    <a:gd name="T21" fmla="*/ 288 h 440"/>
                    <a:gd name="T22" fmla="*/ 33 w 205"/>
                    <a:gd name="T23" fmla="*/ 287 h 440"/>
                    <a:gd name="T24" fmla="*/ 33 w 205"/>
                    <a:gd name="T25" fmla="*/ 272 h 440"/>
                    <a:gd name="T26" fmla="*/ 37 w 205"/>
                    <a:gd name="T27" fmla="*/ 260 h 440"/>
                    <a:gd name="T28" fmla="*/ 96 w 205"/>
                    <a:gd name="T29" fmla="*/ 337 h 440"/>
                    <a:gd name="T30" fmla="*/ 33 w 205"/>
                    <a:gd name="T31" fmla="*/ 256 h 440"/>
                    <a:gd name="T32" fmla="*/ 40 w 205"/>
                    <a:gd name="T33" fmla="*/ 256 h 440"/>
                    <a:gd name="T34" fmla="*/ 40 w 205"/>
                    <a:gd name="T35" fmla="*/ 233 h 440"/>
                    <a:gd name="T36" fmla="*/ 116 w 205"/>
                    <a:gd name="T37" fmla="*/ 287 h 440"/>
                    <a:gd name="T38" fmla="*/ 56 w 205"/>
                    <a:gd name="T39" fmla="*/ 250 h 440"/>
                    <a:gd name="T40" fmla="*/ 34 w 205"/>
                    <a:gd name="T41" fmla="*/ 218 h 440"/>
                    <a:gd name="T42" fmla="*/ 37 w 205"/>
                    <a:gd name="T43" fmla="*/ 207 h 440"/>
                    <a:gd name="T44" fmla="*/ 50 w 205"/>
                    <a:gd name="T45" fmla="*/ 217 h 440"/>
                    <a:gd name="T46" fmla="*/ 51 w 205"/>
                    <a:gd name="T47" fmla="*/ 203 h 440"/>
                    <a:gd name="T48" fmla="*/ 107 w 205"/>
                    <a:gd name="T49" fmla="*/ 226 h 440"/>
                    <a:gd name="T50" fmla="*/ 86 w 205"/>
                    <a:gd name="T51" fmla="*/ 215 h 440"/>
                    <a:gd name="T52" fmla="*/ 42 w 205"/>
                    <a:gd name="T53" fmla="*/ 185 h 440"/>
                    <a:gd name="T54" fmla="*/ 40 w 205"/>
                    <a:gd name="T55" fmla="*/ 164 h 440"/>
                    <a:gd name="T56" fmla="*/ 44 w 205"/>
                    <a:gd name="T57" fmla="*/ 152 h 440"/>
                    <a:gd name="T58" fmla="*/ 59 w 205"/>
                    <a:gd name="T59" fmla="*/ 161 h 440"/>
                    <a:gd name="T60" fmla="*/ 56 w 205"/>
                    <a:gd name="T61" fmla="*/ 141 h 440"/>
                    <a:gd name="T62" fmla="*/ 51 w 205"/>
                    <a:gd name="T63" fmla="*/ 127 h 440"/>
                    <a:gd name="T64" fmla="*/ 54 w 205"/>
                    <a:gd name="T65" fmla="*/ 119 h 440"/>
                    <a:gd name="T66" fmla="*/ 113 w 205"/>
                    <a:gd name="T67" fmla="*/ 156 h 440"/>
                    <a:gd name="T68" fmla="*/ 182 w 205"/>
                    <a:gd name="T69" fmla="*/ 185 h 440"/>
                    <a:gd name="T70" fmla="*/ 86 w 205"/>
                    <a:gd name="T71" fmla="*/ 139 h 440"/>
                    <a:gd name="T72" fmla="*/ 54 w 205"/>
                    <a:gd name="T73" fmla="*/ 119 h 440"/>
                    <a:gd name="T74" fmla="*/ 58 w 205"/>
                    <a:gd name="T75" fmla="*/ 108 h 440"/>
                    <a:gd name="T76" fmla="*/ 53 w 205"/>
                    <a:gd name="T77" fmla="*/ 84 h 440"/>
                    <a:gd name="T78" fmla="*/ 54 w 205"/>
                    <a:gd name="T79" fmla="*/ 67 h 440"/>
                    <a:gd name="T80" fmla="*/ 86 w 205"/>
                    <a:gd name="T81" fmla="*/ 87 h 440"/>
                    <a:gd name="T82" fmla="*/ 79 w 205"/>
                    <a:gd name="T83" fmla="*/ 81 h 440"/>
                    <a:gd name="T84" fmla="*/ 58 w 205"/>
                    <a:gd name="T85" fmla="*/ 67 h 440"/>
                    <a:gd name="T86" fmla="*/ 54 w 205"/>
                    <a:gd name="T87" fmla="*/ 59 h 440"/>
                    <a:gd name="T88" fmla="*/ 44 w 205"/>
                    <a:gd name="T89" fmla="*/ 48 h 440"/>
                    <a:gd name="T90" fmla="*/ 107 w 205"/>
                    <a:gd name="T91" fmla="*/ 68 h 440"/>
                    <a:gd name="T92" fmla="*/ 44 w 205"/>
                    <a:gd name="T93" fmla="*/ 32 h 440"/>
                    <a:gd name="T94" fmla="*/ 118 w 205"/>
                    <a:gd name="T95" fmla="*/ 32 h 440"/>
                    <a:gd name="T96" fmla="*/ 150 w 205"/>
                    <a:gd name="T97" fmla="*/ 28 h 440"/>
                    <a:gd name="T98" fmla="*/ 54 w 205"/>
                    <a:gd name="T99" fmla="*/ 32 h 440"/>
                    <a:gd name="T100" fmla="*/ 40 w 205"/>
                    <a:gd name="T101" fmla="*/ 13 h 440"/>
                    <a:gd name="T102" fmla="*/ 19 w 205"/>
                    <a:gd name="T103" fmla="*/ 5 h 440"/>
                    <a:gd name="T104" fmla="*/ 0 w 205"/>
                    <a:gd name="T105" fmla="*/ 38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 name="Freeform 63"/>
              <p:cNvSpPr>
                <a:spLocks/>
              </p:cNvSpPr>
              <p:nvPr/>
            </p:nvSpPr>
            <p:spPr bwMode="ltGray">
              <a:xfrm>
                <a:off x="670" y="3640"/>
                <a:ext cx="52" cy="336"/>
              </a:xfrm>
              <a:custGeom>
                <a:avLst/>
                <a:gdLst>
                  <a:gd name="T0" fmla="*/ 10 w 52"/>
                  <a:gd name="T1" fmla="*/ 0 h 336"/>
                  <a:gd name="T2" fmla="*/ 20 w 52"/>
                  <a:gd name="T3" fmla="*/ 25 h 336"/>
                  <a:gd name="T4" fmla="*/ 30 w 52"/>
                  <a:gd name="T5" fmla="*/ 65 h 336"/>
                  <a:gd name="T6" fmla="*/ 40 w 52"/>
                  <a:gd name="T7" fmla="*/ 122 h 336"/>
                  <a:gd name="T8" fmla="*/ 51 w 52"/>
                  <a:gd name="T9" fmla="*/ 193 h 336"/>
                  <a:gd name="T10" fmla="*/ 51 w 52"/>
                  <a:gd name="T11" fmla="*/ 269 h 336"/>
                  <a:gd name="T12" fmla="*/ 45 w 52"/>
                  <a:gd name="T13" fmla="*/ 335 h 336"/>
                  <a:gd name="T14" fmla="*/ 40 w 52"/>
                  <a:gd name="T15" fmla="*/ 335 h 336"/>
                  <a:gd name="T16" fmla="*/ 45 w 52"/>
                  <a:gd name="T17" fmla="*/ 269 h 336"/>
                  <a:gd name="T18" fmla="*/ 45 w 52"/>
                  <a:gd name="T19" fmla="*/ 213 h 336"/>
                  <a:gd name="T20" fmla="*/ 35 w 52"/>
                  <a:gd name="T21" fmla="*/ 152 h 336"/>
                  <a:gd name="T22" fmla="*/ 20 w 52"/>
                  <a:gd name="T23" fmla="*/ 91 h 336"/>
                  <a:gd name="T24" fmla="*/ 0 w 52"/>
                  <a:gd name="T25" fmla="*/ 15 h 336"/>
                  <a:gd name="T26" fmla="*/ 10 w 52"/>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64"/>
              <p:cNvSpPr>
                <a:spLocks/>
              </p:cNvSpPr>
              <p:nvPr/>
            </p:nvSpPr>
            <p:spPr bwMode="ltGray">
              <a:xfrm>
                <a:off x="493" y="3974"/>
                <a:ext cx="138" cy="162"/>
              </a:xfrm>
              <a:custGeom>
                <a:avLst/>
                <a:gdLst>
                  <a:gd name="T0" fmla="*/ 137 w 138"/>
                  <a:gd name="T1" fmla="*/ 161 h 162"/>
                  <a:gd name="T2" fmla="*/ 116 w 138"/>
                  <a:gd name="T3" fmla="*/ 125 h 162"/>
                  <a:gd name="T4" fmla="*/ 99 w 138"/>
                  <a:gd name="T5" fmla="*/ 85 h 162"/>
                  <a:gd name="T6" fmla="*/ 90 w 138"/>
                  <a:gd name="T7" fmla="*/ 68 h 162"/>
                  <a:gd name="T8" fmla="*/ 77 w 138"/>
                  <a:gd name="T9" fmla="*/ 48 h 162"/>
                  <a:gd name="T10" fmla="*/ 61 w 138"/>
                  <a:gd name="T11" fmla="*/ 27 h 162"/>
                  <a:gd name="T12" fmla="*/ 49 w 138"/>
                  <a:gd name="T13" fmla="*/ 13 h 162"/>
                  <a:gd name="T14" fmla="*/ 39 w 138"/>
                  <a:gd name="T15" fmla="*/ 7 h 162"/>
                  <a:gd name="T16" fmla="*/ 27 w 138"/>
                  <a:gd name="T17" fmla="*/ 2 h 162"/>
                  <a:gd name="T18" fmla="*/ 12 w 138"/>
                  <a:gd name="T19" fmla="*/ 0 h 162"/>
                  <a:gd name="T20" fmla="*/ 6 w 138"/>
                  <a:gd name="T21" fmla="*/ 4 h 162"/>
                  <a:gd name="T22" fmla="*/ 0 w 138"/>
                  <a:gd name="T23"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65"/>
              <p:cNvSpPr>
                <a:spLocks/>
              </p:cNvSpPr>
              <p:nvPr/>
            </p:nvSpPr>
            <p:spPr bwMode="ltGray">
              <a:xfrm>
                <a:off x="606" y="3386"/>
                <a:ext cx="427" cy="577"/>
              </a:xfrm>
              <a:custGeom>
                <a:avLst/>
                <a:gdLst>
                  <a:gd name="T0" fmla="*/ 287 w 427"/>
                  <a:gd name="T1" fmla="*/ 6 h 577"/>
                  <a:gd name="T2" fmla="*/ 275 w 427"/>
                  <a:gd name="T3" fmla="*/ 24 h 577"/>
                  <a:gd name="T4" fmla="*/ 181 w 427"/>
                  <a:gd name="T5" fmla="*/ 21 h 577"/>
                  <a:gd name="T6" fmla="*/ 218 w 427"/>
                  <a:gd name="T7" fmla="*/ 28 h 577"/>
                  <a:gd name="T8" fmla="*/ 259 w 427"/>
                  <a:gd name="T9" fmla="*/ 39 h 577"/>
                  <a:gd name="T10" fmla="*/ 169 w 427"/>
                  <a:gd name="T11" fmla="*/ 54 h 577"/>
                  <a:gd name="T12" fmla="*/ 238 w 427"/>
                  <a:gd name="T13" fmla="*/ 58 h 577"/>
                  <a:gd name="T14" fmla="*/ 245 w 427"/>
                  <a:gd name="T15" fmla="*/ 76 h 577"/>
                  <a:gd name="T16" fmla="*/ 43 w 427"/>
                  <a:gd name="T17" fmla="*/ 157 h 577"/>
                  <a:gd name="T18" fmla="*/ 230 w 427"/>
                  <a:gd name="T19" fmla="*/ 97 h 577"/>
                  <a:gd name="T20" fmla="*/ 190 w 427"/>
                  <a:gd name="T21" fmla="*/ 130 h 577"/>
                  <a:gd name="T22" fmla="*/ 215 w 427"/>
                  <a:gd name="T23" fmla="*/ 134 h 577"/>
                  <a:gd name="T24" fmla="*/ 181 w 427"/>
                  <a:gd name="T25" fmla="*/ 179 h 577"/>
                  <a:gd name="T26" fmla="*/ 106 w 427"/>
                  <a:gd name="T27" fmla="*/ 229 h 577"/>
                  <a:gd name="T28" fmla="*/ 190 w 427"/>
                  <a:gd name="T29" fmla="*/ 192 h 577"/>
                  <a:gd name="T30" fmla="*/ 121 w 427"/>
                  <a:gd name="T31" fmla="*/ 265 h 577"/>
                  <a:gd name="T32" fmla="*/ 184 w 427"/>
                  <a:gd name="T33" fmla="*/ 218 h 577"/>
                  <a:gd name="T34" fmla="*/ 199 w 427"/>
                  <a:gd name="T35" fmla="*/ 218 h 577"/>
                  <a:gd name="T36" fmla="*/ 174 w 427"/>
                  <a:gd name="T37" fmla="*/ 260 h 577"/>
                  <a:gd name="T38" fmla="*/ 195 w 427"/>
                  <a:gd name="T39" fmla="*/ 260 h 577"/>
                  <a:gd name="T40" fmla="*/ 155 w 427"/>
                  <a:gd name="T41" fmla="*/ 310 h 577"/>
                  <a:gd name="T42" fmla="*/ 177 w 427"/>
                  <a:gd name="T43" fmla="*/ 298 h 577"/>
                  <a:gd name="T44" fmla="*/ 158 w 427"/>
                  <a:gd name="T45" fmla="*/ 344 h 577"/>
                  <a:gd name="T46" fmla="*/ 174 w 427"/>
                  <a:gd name="T47" fmla="*/ 329 h 577"/>
                  <a:gd name="T48" fmla="*/ 193 w 427"/>
                  <a:gd name="T49" fmla="*/ 325 h 577"/>
                  <a:gd name="T50" fmla="*/ 181 w 427"/>
                  <a:gd name="T51" fmla="*/ 359 h 577"/>
                  <a:gd name="T52" fmla="*/ 141 w 427"/>
                  <a:gd name="T53" fmla="*/ 423 h 577"/>
                  <a:gd name="T54" fmla="*/ 193 w 427"/>
                  <a:gd name="T55" fmla="*/ 374 h 577"/>
                  <a:gd name="T56" fmla="*/ 204 w 427"/>
                  <a:gd name="T57" fmla="*/ 365 h 577"/>
                  <a:gd name="T58" fmla="*/ 202 w 427"/>
                  <a:gd name="T59" fmla="*/ 418 h 577"/>
                  <a:gd name="T60" fmla="*/ 218 w 427"/>
                  <a:gd name="T61" fmla="*/ 444 h 577"/>
                  <a:gd name="T62" fmla="*/ 225 w 427"/>
                  <a:gd name="T63" fmla="*/ 414 h 577"/>
                  <a:gd name="T64" fmla="*/ 376 w 427"/>
                  <a:gd name="T65" fmla="*/ 494 h 577"/>
                  <a:gd name="T66" fmla="*/ 238 w 427"/>
                  <a:gd name="T67" fmla="*/ 378 h 577"/>
                  <a:gd name="T68" fmla="*/ 268 w 427"/>
                  <a:gd name="T69" fmla="*/ 402 h 577"/>
                  <a:gd name="T70" fmla="*/ 228 w 427"/>
                  <a:gd name="T71" fmla="*/ 339 h 577"/>
                  <a:gd name="T72" fmla="*/ 394 w 427"/>
                  <a:gd name="T73" fmla="*/ 390 h 577"/>
                  <a:gd name="T74" fmla="*/ 228 w 427"/>
                  <a:gd name="T75" fmla="*/ 319 h 577"/>
                  <a:gd name="T76" fmla="*/ 251 w 427"/>
                  <a:gd name="T77" fmla="*/ 302 h 577"/>
                  <a:gd name="T78" fmla="*/ 232 w 427"/>
                  <a:gd name="T79" fmla="*/ 277 h 577"/>
                  <a:gd name="T80" fmla="*/ 259 w 427"/>
                  <a:gd name="T81" fmla="*/ 277 h 577"/>
                  <a:gd name="T82" fmla="*/ 333 w 427"/>
                  <a:gd name="T83" fmla="*/ 326 h 577"/>
                  <a:gd name="T84" fmla="*/ 262 w 427"/>
                  <a:gd name="T85" fmla="*/ 232 h 577"/>
                  <a:gd name="T86" fmla="*/ 248 w 427"/>
                  <a:gd name="T87" fmla="*/ 198 h 577"/>
                  <a:gd name="T88" fmla="*/ 268 w 427"/>
                  <a:gd name="T89" fmla="*/ 192 h 577"/>
                  <a:gd name="T90" fmla="*/ 264 w 427"/>
                  <a:gd name="T91" fmla="*/ 159 h 577"/>
                  <a:gd name="T92" fmla="*/ 273 w 427"/>
                  <a:gd name="T93" fmla="*/ 155 h 577"/>
                  <a:gd name="T94" fmla="*/ 324 w 427"/>
                  <a:gd name="T95" fmla="*/ 185 h 577"/>
                  <a:gd name="T96" fmla="*/ 284 w 427"/>
                  <a:gd name="T97" fmla="*/ 137 h 577"/>
                  <a:gd name="T98" fmla="*/ 287 w 427"/>
                  <a:gd name="T99" fmla="*/ 96 h 577"/>
                  <a:gd name="T100" fmla="*/ 284 w 427"/>
                  <a:gd name="T101" fmla="*/ 73 h 577"/>
                  <a:gd name="T102" fmla="*/ 327 w 427"/>
                  <a:gd name="T103" fmla="*/ 72 h 577"/>
                  <a:gd name="T104" fmla="*/ 317 w 427"/>
                  <a:gd name="T105" fmla="*/ 39 h 577"/>
                  <a:gd name="T106" fmla="*/ 336 w 427"/>
                  <a:gd name="T107" fmla="*/ 30 h 577"/>
                  <a:gd name="T108" fmla="*/ 330 w 42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66"/>
              <p:cNvSpPr>
                <a:spLocks/>
              </p:cNvSpPr>
              <p:nvPr/>
            </p:nvSpPr>
            <p:spPr bwMode="ltGray">
              <a:xfrm>
                <a:off x="877" y="3692"/>
                <a:ext cx="158" cy="263"/>
              </a:xfrm>
              <a:custGeom>
                <a:avLst/>
                <a:gdLst>
                  <a:gd name="T0" fmla="*/ 157 w 158"/>
                  <a:gd name="T1" fmla="*/ 94 h 263"/>
                  <a:gd name="T2" fmla="*/ 140 w 158"/>
                  <a:gd name="T3" fmla="*/ 9 h 263"/>
                  <a:gd name="T4" fmla="*/ 119 w 158"/>
                  <a:gd name="T5" fmla="*/ 1 h 263"/>
                  <a:gd name="T6" fmla="*/ 102 w 158"/>
                  <a:gd name="T7" fmla="*/ 0 h 263"/>
                  <a:gd name="T8" fmla="*/ 75 w 158"/>
                  <a:gd name="T9" fmla="*/ 3 h 263"/>
                  <a:gd name="T10" fmla="*/ 59 w 158"/>
                  <a:gd name="T11" fmla="*/ 13 h 263"/>
                  <a:gd name="T12" fmla="*/ 40 w 158"/>
                  <a:gd name="T13" fmla="*/ 26 h 263"/>
                  <a:gd name="T14" fmla="*/ 22 w 158"/>
                  <a:gd name="T15" fmla="*/ 49 h 263"/>
                  <a:gd name="T16" fmla="*/ 12 w 158"/>
                  <a:gd name="T17" fmla="*/ 82 h 263"/>
                  <a:gd name="T18" fmla="*/ 7 w 158"/>
                  <a:gd name="T19" fmla="*/ 110 h 263"/>
                  <a:gd name="T20" fmla="*/ 0 w 158"/>
                  <a:gd name="T21" fmla="*/ 149 h 263"/>
                  <a:gd name="T22" fmla="*/ 0 w 158"/>
                  <a:gd name="T23" fmla="*/ 174 h 263"/>
                  <a:gd name="T24" fmla="*/ 12 w 158"/>
                  <a:gd name="T25" fmla="*/ 209 h 263"/>
                  <a:gd name="T26" fmla="*/ 35 w 158"/>
                  <a:gd name="T27" fmla="*/ 238 h 263"/>
                  <a:gd name="T28" fmla="*/ 59 w 158"/>
                  <a:gd name="T29" fmla="*/ 262 h 263"/>
                  <a:gd name="T30" fmla="*/ 46 w 158"/>
                  <a:gd name="T31" fmla="*/ 226 h 263"/>
                  <a:gd name="T32" fmla="*/ 40 w 158"/>
                  <a:gd name="T33" fmla="*/ 193 h 263"/>
                  <a:gd name="T34" fmla="*/ 43 w 158"/>
                  <a:gd name="T35" fmla="*/ 158 h 263"/>
                  <a:gd name="T36" fmla="*/ 46 w 158"/>
                  <a:gd name="T37" fmla="*/ 128 h 263"/>
                  <a:gd name="T38" fmla="*/ 51 w 158"/>
                  <a:gd name="T39" fmla="*/ 97 h 263"/>
                  <a:gd name="T40" fmla="*/ 59 w 158"/>
                  <a:gd name="T41" fmla="*/ 70 h 263"/>
                  <a:gd name="T42" fmla="*/ 61 w 158"/>
                  <a:gd name="T43" fmla="*/ 49 h 263"/>
                  <a:gd name="T44" fmla="*/ 71 w 158"/>
                  <a:gd name="T45" fmla="*/ 27 h 263"/>
                  <a:gd name="T46" fmla="*/ 94 w 158"/>
                  <a:gd name="T47" fmla="*/ 10 h 263"/>
                  <a:gd name="T48" fmla="*/ 114 w 158"/>
                  <a:gd name="T49" fmla="*/ 11 h 263"/>
                  <a:gd name="T50" fmla="*/ 135 w 158"/>
                  <a:gd name="T51" fmla="*/ 59 h 263"/>
                  <a:gd name="T52" fmla="*/ 150 w 158"/>
                  <a:gd name="T53" fmla="*/ 70 h 263"/>
                  <a:gd name="T54" fmla="*/ 157 w 158"/>
                  <a:gd name="T55"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67"/>
              <p:cNvSpPr>
                <a:spLocks/>
              </p:cNvSpPr>
              <p:nvPr/>
            </p:nvSpPr>
            <p:spPr bwMode="ltGray">
              <a:xfrm>
                <a:off x="1002" y="3501"/>
                <a:ext cx="176" cy="322"/>
              </a:xfrm>
              <a:custGeom>
                <a:avLst/>
                <a:gdLst>
                  <a:gd name="T0" fmla="*/ 3 w 176"/>
                  <a:gd name="T1" fmla="*/ 51 h 322"/>
                  <a:gd name="T2" fmla="*/ 40 w 176"/>
                  <a:gd name="T3" fmla="*/ 0 h 322"/>
                  <a:gd name="T4" fmla="*/ 63 w 176"/>
                  <a:gd name="T5" fmla="*/ 1 h 322"/>
                  <a:gd name="T6" fmla="*/ 83 w 176"/>
                  <a:gd name="T7" fmla="*/ 4 h 322"/>
                  <a:gd name="T8" fmla="*/ 99 w 176"/>
                  <a:gd name="T9" fmla="*/ 18 h 322"/>
                  <a:gd name="T10" fmla="*/ 139 w 176"/>
                  <a:gd name="T11" fmla="*/ 59 h 322"/>
                  <a:gd name="T12" fmla="*/ 152 w 176"/>
                  <a:gd name="T13" fmla="*/ 77 h 322"/>
                  <a:gd name="T14" fmla="*/ 161 w 176"/>
                  <a:gd name="T15" fmla="*/ 96 h 322"/>
                  <a:gd name="T16" fmla="*/ 171 w 176"/>
                  <a:gd name="T17" fmla="*/ 150 h 322"/>
                  <a:gd name="T18" fmla="*/ 175 w 176"/>
                  <a:gd name="T19" fmla="*/ 167 h 322"/>
                  <a:gd name="T20" fmla="*/ 171 w 176"/>
                  <a:gd name="T21" fmla="*/ 188 h 322"/>
                  <a:gd name="T22" fmla="*/ 164 w 176"/>
                  <a:gd name="T23" fmla="*/ 210 h 322"/>
                  <a:gd name="T24" fmla="*/ 148 w 176"/>
                  <a:gd name="T25" fmla="*/ 244 h 322"/>
                  <a:gd name="T26" fmla="*/ 136 w 176"/>
                  <a:gd name="T27" fmla="*/ 267 h 322"/>
                  <a:gd name="T28" fmla="*/ 115 w 176"/>
                  <a:gd name="T29" fmla="*/ 291 h 322"/>
                  <a:gd name="T30" fmla="*/ 76 w 176"/>
                  <a:gd name="T31" fmla="*/ 321 h 322"/>
                  <a:gd name="T32" fmla="*/ 96 w 176"/>
                  <a:gd name="T33" fmla="*/ 283 h 322"/>
                  <a:gd name="T34" fmla="*/ 113 w 176"/>
                  <a:gd name="T35" fmla="*/ 249 h 322"/>
                  <a:gd name="T36" fmla="*/ 123 w 176"/>
                  <a:gd name="T37" fmla="*/ 217 h 322"/>
                  <a:gd name="T38" fmla="*/ 118 w 176"/>
                  <a:gd name="T39" fmla="*/ 188 h 322"/>
                  <a:gd name="T40" fmla="*/ 115 w 176"/>
                  <a:gd name="T41" fmla="*/ 167 h 322"/>
                  <a:gd name="T42" fmla="*/ 123 w 176"/>
                  <a:gd name="T43" fmla="*/ 141 h 322"/>
                  <a:gd name="T44" fmla="*/ 126 w 176"/>
                  <a:gd name="T45" fmla="*/ 119 h 322"/>
                  <a:gd name="T46" fmla="*/ 109 w 176"/>
                  <a:gd name="T47" fmla="*/ 77 h 322"/>
                  <a:gd name="T48" fmla="*/ 106 w 176"/>
                  <a:gd name="T49" fmla="*/ 54 h 322"/>
                  <a:gd name="T50" fmla="*/ 92 w 176"/>
                  <a:gd name="T51" fmla="*/ 37 h 322"/>
                  <a:gd name="T52" fmla="*/ 63 w 176"/>
                  <a:gd name="T53" fmla="*/ 13 h 322"/>
                  <a:gd name="T54" fmla="*/ 49 w 176"/>
                  <a:gd name="T55" fmla="*/ 32 h 322"/>
                  <a:gd name="T56" fmla="*/ 0 w 176"/>
                  <a:gd name="T57" fmla="*/ 61 h 322"/>
                  <a:gd name="T58" fmla="*/ 3 w 176"/>
                  <a:gd name="T59" fmla="*/ 5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111"/>
            <p:cNvGrpSpPr>
              <a:grpSpLocks/>
            </p:cNvGrpSpPr>
            <p:nvPr/>
          </p:nvGrpSpPr>
          <p:grpSpPr bwMode="auto">
            <a:xfrm>
              <a:off x="10057193" y="5283200"/>
              <a:ext cx="2032000" cy="1581150"/>
              <a:chOff x="4495" y="3328"/>
              <a:chExt cx="1280" cy="996"/>
            </a:xfrm>
          </p:grpSpPr>
          <p:grpSp>
            <p:nvGrpSpPr>
              <p:cNvPr id="13" name="Group 84"/>
              <p:cNvGrpSpPr>
                <a:grpSpLocks/>
              </p:cNvGrpSpPr>
              <p:nvPr/>
            </p:nvGrpSpPr>
            <p:grpSpPr bwMode="auto">
              <a:xfrm>
                <a:off x="4636" y="3328"/>
                <a:ext cx="1056" cy="993"/>
                <a:chOff x="4636" y="3328"/>
                <a:chExt cx="1056" cy="993"/>
              </a:xfrm>
            </p:grpSpPr>
            <p:sp>
              <p:nvSpPr>
                <p:cNvPr id="40" name="Freeform 69"/>
                <p:cNvSpPr>
                  <a:spLocks/>
                </p:cNvSpPr>
                <p:nvPr/>
              </p:nvSpPr>
              <p:spPr bwMode="ltGray">
                <a:xfrm>
                  <a:off x="5544" y="3891"/>
                  <a:ext cx="148" cy="230"/>
                </a:xfrm>
                <a:custGeom>
                  <a:avLst/>
                  <a:gdLst>
                    <a:gd name="T0" fmla="*/ 0 w 148"/>
                    <a:gd name="T1" fmla="*/ 229 h 230"/>
                    <a:gd name="T2" fmla="*/ 21 w 148"/>
                    <a:gd name="T3" fmla="*/ 177 h 230"/>
                    <a:gd name="T4" fmla="*/ 40 w 148"/>
                    <a:gd name="T5" fmla="*/ 121 h 230"/>
                    <a:gd name="T6" fmla="*/ 49 w 148"/>
                    <a:gd name="T7" fmla="*/ 96 h 230"/>
                    <a:gd name="T8" fmla="*/ 62 w 148"/>
                    <a:gd name="T9" fmla="*/ 68 h 230"/>
                    <a:gd name="T10" fmla="*/ 80 w 148"/>
                    <a:gd name="T11" fmla="*/ 37 h 230"/>
                    <a:gd name="T12" fmla="*/ 94 w 148"/>
                    <a:gd name="T13" fmla="*/ 18 h 230"/>
                    <a:gd name="T14" fmla="*/ 104 w 148"/>
                    <a:gd name="T15" fmla="*/ 9 h 230"/>
                    <a:gd name="T16" fmla="*/ 118 w 148"/>
                    <a:gd name="T17" fmla="*/ 2 h 230"/>
                    <a:gd name="T18" fmla="*/ 132 w 148"/>
                    <a:gd name="T19" fmla="*/ 0 h 230"/>
                    <a:gd name="T20" fmla="*/ 139 w 148"/>
                    <a:gd name="T21" fmla="*/ 6 h 230"/>
                    <a:gd name="T22" fmla="*/ 147 w 148"/>
                    <a:gd name="T2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70"/>
                <p:cNvSpPr>
                  <a:spLocks/>
                </p:cNvSpPr>
                <p:nvPr/>
              </p:nvSpPr>
              <p:spPr bwMode="ltGray">
                <a:xfrm>
                  <a:off x="5072" y="3830"/>
                  <a:ext cx="117" cy="390"/>
                </a:xfrm>
                <a:custGeom>
                  <a:avLst/>
                  <a:gdLst>
                    <a:gd name="T0" fmla="*/ 116 w 117"/>
                    <a:gd name="T1" fmla="*/ 389 h 390"/>
                    <a:gd name="T2" fmla="*/ 93 w 117"/>
                    <a:gd name="T3" fmla="*/ 156 h 390"/>
                    <a:gd name="T4" fmla="*/ 75 w 117"/>
                    <a:gd name="T5" fmla="*/ 40 h 390"/>
                    <a:gd name="T6" fmla="*/ 69 w 117"/>
                    <a:gd name="T7" fmla="*/ 16 h 390"/>
                    <a:gd name="T8" fmla="*/ 60 w 117"/>
                    <a:gd name="T9" fmla="*/ 4 h 390"/>
                    <a:gd name="T10" fmla="*/ 43 w 117"/>
                    <a:gd name="T11" fmla="*/ 0 h 390"/>
                    <a:gd name="T12" fmla="*/ 28 w 117"/>
                    <a:gd name="T13" fmla="*/ 4 h 390"/>
                    <a:gd name="T14" fmla="*/ 13 w 117"/>
                    <a:gd name="T15" fmla="*/ 17 h 390"/>
                    <a:gd name="T16" fmla="*/ 0 w 117"/>
                    <a:gd name="T17" fmla="*/ 3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71"/>
                <p:cNvSpPr>
                  <a:spLocks/>
                </p:cNvSpPr>
                <p:nvPr/>
              </p:nvSpPr>
              <p:spPr bwMode="ltGray">
                <a:xfrm>
                  <a:off x="5086" y="3328"/>
                  <a:ext cx="158" cy="988"/>
                </a:xfrm>
                <a:custGeom>
                  <a:avLst/>
                  <a:gdLst>
                    <a:gd name="T0" fmla="*/ 156 w 158"/>
                    <a:gd name="T1" fmla="*/ 987 h 988"/>
                    <a:gd name="T2" fmla="*/ 157 w 158"/>
                    <a:gd name="T3" fmla="*/ 844 h 988"/>
                    <a:gd name="T4" fmla="*/ 157 w 158"/>
                    <a:gd name="T5" fmla="*/ 778 h 988"/>
                    <a:gd name="T6" fmla="*/ 153 w 158"/>
                    <a:gd name="T7" fmla="*/ 732 h 988"/>
                    <a:gd name="T8" fmla="*/ 151 w 158"/>
                    <a:gd name="T9" fmla="*/ 676 h 988"/>
                    <a:gd name="T10" fmla="*/ 152 w 158"/>
                    <a:gd name="T11" fmla="*/ 618 h 988"/>
                    <a:gd name="T12" fmla="*/ 150 w 158"/>
                    <a:gd name="T13" fmla="*/ 569 h 988"/>
                    <a:gd name="T14" fmla="*/ 146 w 158"/>
                    <a:gd name="T15" fmla="*/ 526 h 988"/>
                    <a:gd name="T16" fmla="*/ 141 w 158"/>
                    <a:gd name="T17" fmla="*/ 448 h 988"/>
                    <a:gd name="T18" fmla="*/ 133 w 158"/>
                    <a:gd name="T19" fmla="*/ 363 h 988"/>
                    <a:gd name="T20" fmla="*/ 123 w 158"/>
                    <a:gd name="T21" fmla="*/ 277 h 988"/>
                    <a:gd name="T22" fmla="*/ 115 w 158"/>
                    <a:gd name="T23" fmla="*/ 185 h 988"/>
                    <a:gd name="T24" fmla="*/ 109 w 158"/>
                    <a:gd name="T25" fmla="*/ 131 h 988"/>
                    <a:gd name="T26" fmla="*/ 103 w 158"/>
                    <a:gd name="T27" fmla="*/ 109 h 988"/>
                    <a:gd name="T28" fmla="*/ 88 w 158"/>
                    <a:gd name="T29" fmla="*/ 72 h 988"/>
                    <a:gd name="T30" fmla="*/ 76 w 158"/>
                    <a:gd name="T31" fmla="*/ 45 h 988"/>
                    <a:gd name="T32" fmla="*/ 60 w 158"/>
                    <a:gd name="T33" fmla="*/ 23 h 988"/>
                    <a:gd name="T34" fmla="*/ 44 w 158"/>
                    <a:gd name="T35" fmla="*/ 5 h 988"/>
                    <a:gd name="T36" fmla="*/ 33 w 158"/>
                    <a:gd name="T37" fmla="*/ 0 h 988"/>
                    <a:gd name="T38" fmla="*/ 18 w 158"/>
                    <a:gd name="T39" fmla="*/ 0 h 988"/>
                    <a:gd name="T40" fmla="*/ 6 w 158"/>
                    <a:gd name="T41" fmla="*/ 5 h 988"/>
                    <a:gd name="T42" fmla="*/ 0 w 158"/>
                    <a:gd name="T43" fmla="*/ 1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2"/>
                <p:cNvSpPr>
                  <a:spLocks/>
                </p:cNvSpPr>
                <p:nvPr/>
              </p:nvSpPr>
              <p:spPr bwMode="ltGray">
                <a:xfrm>
                  <a:off x="5072" y="3692"/>
                  <a:ext cx="163" cy="317"/>
                </a:xfrm>
                <a:custGeom>
                  <a:avLst/>
                  <a:gdLst>
                    <a:gd name="T0" fmla="*/ 162 w 163"/>
                    <a:gd name="T1" fmla="*/ 316 h 317"/>
                    <a:gd name="T2" fmla="*/ 138 w 163"/>
                    <a:gd name="T3" fmla="*/ 245 h 317"/>
                    <a:gd name="T4" fmla="*/ 117 w 163"/>
                    <a:gd name="T5" fmla="*/ 167 h 317"/>
                    <a:gd name="T6" fmla="*/ 106 w 163"/>
                    <a:gd name="T7" fmla="*/ 133 h 317"/>
                    <a:gd name="T8" fmla="*/ 92 w 163"/>
                    <a:gd name="T9" fmla="*/ 94 h 317"/>
                    <a:gd name="T10" fmla="*/ 72 w 163"/>
                    <a:gd name="T11" fmla="*/ 52 h 317"/>
                    <a:gd name="T12" fmla="*/ 57 w 163"/>
                    <a:gd name="T13" fmla="*/ 26 h 317"/>
                    <a:gd name="T14" fmla="*/ 46 w 163"/>
                    <a:gd name="T15" fmla="*/ 14 h 317"/>
                    <a:gd name="T16" fmla="*/ 32 w 163"/>
                    <a:gd name="T17" fmla="*/ 4 h 317"/>
                    <a:gd name="T18" fmla="*/ 15 w 163"/>
                    <a:gd name="T19" fmla="*/ 0 h 317"/>
                    <a:gd name="T20" fmla="*/ 8 w 163"/>
                    <a:gd name="T21" fmla="*/ 9 h 317"/>
                    <a:gd name="T22" fmla="*/ 0 w 163"/>
                    <a:gd name="T23" fmla="*/ 2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3"/>
                <p:cNvSpPr>
                  <a:spLocks/>
                </p:cNvSpPr>
                <p:nvPr/>
              </p:nvSpPr>
              <p:spPr bwMode="ltGray">
                <a:xfrm>
                  <a:off x="5357" y="3974"/>
                  <a:ext cx="157" cy="347"/>
                </a:xfrm>
                <a:custGeom>
                  <a:avLst/>
                  <a:gdLst>
                    <a:gd name="T0" fmla="*/ 156 w 157"/>
                    <a:gd name="T1" fmla="*/ 346 h 347"/>
                    <a:gd name="T2" fmla="*/ 133 w 157"/>
                    <a:gd name="T3" fmla="*/ 313 h 347"/>
                    <a:gd name="T4" fmla="*/ 123 w 157"/>
                    <a:gd name="T5" fmla="*/ 292 h 347"/>
                    <a:gd name="T6" fmla="*/ 117 w 157"/>
                    <a:gd name="T7" fmla="*/ 275 h 347"/>
                    <a:gd name="T8" fmla="*/ 82 w 157"/>
                    <a:gd name="T9" fmla="*/ 116 h 347"/>
                    <a:gd name="T10" fmla="*/ 64 w 157"/>
                    <a:gd name="T11" fmla="*/ 65 h 347"/>
                    <a:gd name="T12" fmla="*/ 50 w 157"/>
                    <a:gd name="T13" fmla="*/ 32 h 347"/>
                    <a:gd name="T14" fmla="*/ 39 w 157"/>
                    <a:gd name="T15" fmla="*/ 17 h 347"/>
                    <a:gd name="T16" fmla="*/ 27 w 157"/>
                    <a:gd name="T17" fmla="*/ 4 h 347"/>
                    <a:gd name="T18" fmla="*/ 13 w 157"/>
                    <a:gd name="T19" fmla="*/ 0 h 347"/>
                    <a:gd name="T20" fmla="*/ 4 w 157"/>
                    <a:gd name="T21" fmla="*/ 3 h 347"/>
                    <a:gd name="T22" fmla="*/ 0 w 157"/>
                    <a:gd name="T23"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74"/>
                <p:cNvSpPr>
                  <a:spLocks/>
                </p:cNvSpPr>
                <p:nvPr/>
              </p:nvSpPr>
              <p:spPr bwMode="ltGray">
                <a:xfrm>
                  <a:off x="4948" y="3692"/>
                  <a:ext cx="340" cy="526"/>
                </a:xfrm>
                <a:custGeom>
                  <a:avLst/>
                  <a:gdLst>
                    <a:gd name="T0" fmla="*/ 339 w 340"/>
                    <a:gd name="T1" fmla="*/ 525 h 526"/>
                    <a:gd name="T2" fmla="*/ 329 w 340"/>
                    <a:gd name="T3" fmla="*/ 483 h 526"/>
                    <a:gd name="T4" fmla="*/ 222 w 340"/>
                    <a:gd name="T5" fmla="*/ 198 h 526"/>
                    <a:gd name="T6" fmla="*/ 175 w 340"/>
                    <a:gd name="T7" fmla="*/ 110 h 526"/>
                    <a:gd name="T8" fmla="*/ 161 w 340"/>
                    <a:gd name="T9" fmla="*/ 80 h 526"/>
                    <a:gd name="T10" fmla="*/ 143 w 340"/>
                    <a:gd name="T11" fmla="*/ 47 h 526"/>
                    <a:gd name="T12" fmla="*/ 121 w 340"/>
                    <a:gd name="T13" fmla="*/ 23 h 526"/>
                    <a:gd name="T14" fmla="*/ 102 w 340"/>
                    <a:gd name="T15" fmla="*/ 9 h 526"/>
                    <a:gd name="T16" fmla="*/ 77 w 340"/>
                    <a:gd name="T17" fmla="*/ 0 h 526"/>
                    <a:gd name="T18" fmla="*/ 53 w 340"/>
                    <a:gd name="T19" fmla="*/ 0 h 526"/>
                    <a:gd name="T20" fmla="*/ 35 w 340"/>
                    <a:gd name="T21" fmla="*/ 9 h 526"/>
                    <a:gd name="T22" fmla="*/ 0 w 340"/>
                    <a:gd name="T23" fmla="*/ 58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75"/>
                <p:cNvSpPr>
                  <a:spLocks/>
                </p:cNvSpPr>
                <p:nvPr/>
              </p:nvSpPr>
              <p:spPr bwMode="ltGray">
                <a:xfrm>
                  <a:off x="5183" y="3343"/>
                  <a:ext cx="338" cy="870"/>
                </a:xfrm>
                <a:custGeom>
                  <a:avLst/>
                  <a:gdLst>
                    <a:gd name="T0" fmla="*/ 0 w 338"/>
                    <a:gd name="T1" fmla="*/ 869 h 870"/>
                    <a:gd name="T2" fmla="*/ 89 w 338"/>
                    <a:gd name="T3" fmla="*/ 622 h 870"/>
                    <a:gd name="T4" fmla="*/ 137 w 338"/>
                    <a:gd name="T5" fmla="*/ 499 h 870"/>
                    <a:gd name="T6" fmla="*/ 179 w 338"/>
                    <a:gd name="T7" fmla="*/ 381 h 870"/>
                    <a:gd name="T8" fmla="*/ 205 w 338"/>
                    <a:gd name="T9" fmla="*/ 299 h 870"/>
                    <a:gd name="T10" fmla="*/ 217 w 338"/>
                    <a:gd name="T11" fmla="*/ 256 h 870"/>
                    <a:gd name="T12" fmla="*/ 225 w 338"/>
                    <a:gd name="T13" fmla="*/ 209 h 870"/>
                    <a:gd name="T14" fmla="*/ 235 w 338"/>
                    <a:gd name="T15" fmla="*/ 166 h 870"/>
                    <a:gd name="T16" fmla="*/ 251 w 338"/>
                    <a:gd name="T17" fmla="*/ 114 h 870"/>
                    <a:gd name="T18" fmla="*/ 269 w 338"/>
                    <a:gd name="T19" fmla="*/ 68 h 870"/>
                    <a:gd name="T20" fmla="*/ 292 w 338"/>
                    <a:gd name="T21" fmla="*/ 27 h 870"/>
                    <a:gd name="T22" fmla="*/ 309 w 338"/>
                    <a:gd name="T23" fmla="*/ 2 h 870"/>
                    <a:gd name="T24" fmla="*/ 320 w 338"/>
                    <a:gd name="T25" fmla="*/ 0 h 870"/>
                    <a:gd name="T26" fmla="*/ 331 w 338"/>
                    <a:gd name="T27" fmla="*/ 12 h 870"/>
                    <a:gd name="T28" fmla="*/ 337 w 338"/>
                    <a:gd name="T29" fmla="*/ 5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6"/>
                <p:cNvSpPr>
                  <a:spLocks/>
                </p:cNvSpPr>
                <p:nvPr/>
              </p:nvSpPr>
              <p:spPr bwMode="ltGray">
                <a:xfrm>
                  <a:off x="5266" y="3703"/>
                  <a:ext cx="248" cy="299"/>
                </a:xfrm>
                <a:custGeom>
                  <a:avLst/>
                  <a:gdLst>
                    <a:gd name="T0" fmla="*/ 0 w 248"/>
                    <a:gd name="T1" fmla="*/ 298 h 299"/>
                    <a:gd name="T2" fmla="*/ 46 w 248"/>
                    <a:gd name="T3" fmla="*/ 233 h 299"/>
                    <a:gd name="T4" fmla="*/ 75 w 248"/>
                    <a:gd name="T5" fmla="*/ 159 h 299"/>
                    <a:gd name="T6" fmla="*/ 90 w 248"/>
                    <a:gd name="T7" fmla="*/ 126 h 299"/>
                    <a:gd name="T8" fmla="*/ 111 w 248"/>
                    <a:gd name="T9" fmla="*/ 87 h 299"/>
                    <a:gd name="T10" fmla="*/ 140 w 248"/>
                    <a:gd name="T11" fmla="*/ 47 h 299"/>
                    <a:gd name="T12" fmla="*/ 161 w 248"/>
                    <a:gd name="T13" fmla="*/ 23 h 299"/>
                    <a:gd name="T14" fmla="*/ 176 w 248"/>
                    <a:gd name="T15" fmla="*/ 11 h 299"/>
                    <a:gd name="T16" fmla="*/ 199 w 248"/>
                    <a:gd name="T17" fmla="*/ 1 h 299"/>
                    <a:gd name="T18" fmla="*/ 223 w 248"/>
                    <a:gd name="T19" fmla="*/ 0 h 299"/>
                    <a:gd name="T20" fmla="*/ 233 w 248"/>
                    <a:gd name="T21" fmla="*/ 14 h 299"/>
                    <a:gd name="T22" fmla="*/ 247 w 248"/>
                    <a:gd name="T2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77"/>
                <p:cNvSpPr>
                  <a:spLocks/>
                </p:cNvSpPr>
                <p:nvPr/>
              </p:nvSpPr>
              <p:spPr bwMode="ltGray">
                <a:xfrm>
                  <a:off x="5164" y="3809"/>
                  <a:ext cx="119" cy="146"/>
                </a:xfrm>
                <a:custGeom>
                  <a:avLst/>
                  <a:gdLst>
                    <a:gd name="T0" fmla="*/ 0 w 119"/>
                    <a:gd name="T1" fmla="*/ 0 h 146"/>
                    <a:gd name="T2" fmla="*/ 19 w 119"/>
                    <a:gd name="T3" fmla="*/ 9 h 146"/>
                    <a:gd name="T4" fmla="*/ 44 w 119"/>
                    <a:gd name="T5" fmla="*/ 19 h 146"/>
                    <a:gd name="T6" fmla="*/ 65 w 119"/>
                    <a:gd name="T7" fmla="*/ 40 h 146"/>
                    <a:gd name="T8" fmla="*/ 85 w 119"/>
                    <a:gd name="T9" fmla="*/ 57 h 146"/>
                    <a:gd name="T10" fmla="*/ 101 w 119"/>
                    <a:gd name="T11" fmla="*/ 75 h 146"/>
                    <a:gd name="T12" fmla="*/ 109 w 119"/>
                    <a:gd name="T13" fmla="*/ 91 h 146"/>
                    <a:gd name="T14" fmla="*/ 115 w 119"/>
                    <a:gd name="T15" fmla="*/ 105 h 146"/>
                    <a:gd name="T16" fmla="*/ 118 w 119"/>
                    <a:gd name="T17" fmla="*/ 125 h 146"/>
                    <a:gd name="T18" fmla="*/ 118 w 119"/>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78"/>
                <p:cNvSpPr>
                  <a:spLocks/>
                </p:cNvSpPr>
                <p:nvPr/>
              </p:nvSpPr>
              <p:spPr bwMode="ltGray">
                <a:xfrm>
                  <a:off x="5545" y="3616"/>
                  <a:ext cx="100" cy="574"/>
                </a:xfrm>
                <a:custGeom>
                  <a:avLst/>
                  <a:gdLst>
                    <a:gd name="T0" fmla="*/ 0 w 100"/>
                    <a:gd name="T1" fmla="*/ 573 h 574"/>
                    <a:gd name="T2" fmla="*/ 0 w 100"/>
                    <a:gd name="T3" fmla="*/ 519 h 574"/>
                    <a:gd name="T4" fmla="*/ 0 w 100"/>
                    <a:gd name="T5" fmla="*/ 479 h 574"/>
                    <a:gd name="T6" fmla="*/ 2 w 100"/>
                    <a:gd name="T7" fmla="*/ 450 h 574"/>
                    <a:gd name="T8" fmla="*/ 3 w 100"/>
                    <a:gd name="T9" fmla="*/ 416 h 574"/>
                    <a:gd name="T10" fmla="*/ 3 w 100"/>
                    <a:gd name="T11" fmla="*/ 380 h 574"/>
                    <a:gd name="T12" fmla="*/ 4 w 100"/>
                    <a:gd name="T13" fmla="*/ 351 h 574"/>
                    <a:gd name="T14" fmla="*/ 6 w 100"/>
                    <a:gd name="T15" fmla="*/ 323 h 574"/>
                    <a:gd name="T16" fmla="*/ 9 w 100"/>
                    <a:gd name="T17" fmla="*/ 276 h 574"/>
                    <a:gd name="T18" fmla="*/ 14 w 100"/>
                    <a:gd name="T19" fmla="*/ 223 h 574"/>
                    <a:gd name="T20" fmla="*/ 21 w 100"/>
                    <a:gd name="T21" fmla="*/ 170 h 574"/>
                    <a:gd name="T22" fmla="*/ 26 w 100"/>
                    <a:gd name="T23" fmla="*/ 114 h 574"/>
                    <a:gd name="T24" fmla="*/ 30 w 100"/>
                    <a:gd name="T25" fmla="*/ 80 h 574"/>
                    <a:gd name="T26" fmla="*/ 33 w 100"/>
                    <a:gd name="T27" fmla="*/ 67 h 574"/>
                    <a:gd name="T28" fmla="*/ 42 w 100"/>
                    <a:gd name="T29" fmla="*/ 44 h 574"/>
                    <a:gd name="T30" fmla="*/ 51 w 100"/>
                    <a:gd name="T31" fmla="*/ 28 h 574"/>
                    <a:gd name="T32" fmla="*/ 61 w 100"/>
                    <a:gd name="T33" fmla="*/ 14 h 574"/>
                    <a:gd name="T34" fmla="*/ 71 w 100"/>
                    <a:gd name="T35" fmla="*/ 3 h 574"/>
                    <a:gd name="T36" fmla="*/ 77 w 100"/>
                    <a:gd name="T37" fmla="*/ 0 h 574"/>
                    <a:gd name="T38" fmla="*/ 87 w 100"/>
                    <a:gd name="T39" fmla="*/ 0 h 574"/>
                    <a:gd name="T40" fmla="*/ 95 w 100"/>
                    <a:gd name="T41" fmla="*/ 4 h 574"/>
                    <a:gd name="T42" fmla="*/ 99 w 100"/>
                    <a:gd name="T43" fmla="*/ 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79"/>
                <p:cNvSpPr>
                  <a:spLocks/>
                </p:cNvSpPr>
                <p:nvPr/>
              </p:nvSpPr>
              <p:spPr bwMode="ltGray">
                <a:xfrm>
                  <a:off x="5433" y="3986"/>
                  <a:ext cx="124" cy="161"/>
                </a:xfrm>
                <a:custGeom>
                  <a:avLst/>
                  <a:gdLst>
                    <a:gd name="T0" fmla="*/ 123 w 124"/>
                    <a:gd name="T1" fmla="*/ 160 h 161"/>
                    <a:gd name="T2" fmla="*/ 104 w 124"/>
                    <a:gd name="T3" fmla="*/ 124 h 161"/>
                    <a:gd name="T4" fmla="*/ 89 w 124"/>
                    <a:gd name="T5" fmla="*/ 84 h 161"/>
                    <a:gd name="T6" fmla="*/ 81 w 124"/>
                    <a:gd name="T7" fmla="*/ 67 h 161"/>
                    <a:gd name="T8" fmla="*/ 70 w 124"/>
                    <a:gd name="T9" fmla="*/ 47 h 161"/>
                    <a:gd name="T10" fmla="*/ 55 w 124"/>
                    <a:gd name="T11" fmla="*/ 26 h 161"/>
                    <a:gd name="T12" fmla="*/ 44 w 124"/>
                    <a:gd name="T13" fmla="*/ 13 h 161"/>
                    <a:gd name="T14" fmla="*/ 35 w 124"/>
                    <a:gd name="T15" fmla="*/ 7 h 161"/>
                    <a:gd name="T16" fmla="*/ 24 w 124"/>
                    <a:gd name="T17" fmla="*/ 1 h 161"/>
                    <a:gd name="T18" fmla="*/ 11 w 124"/>
                    <a:gd name="T19" fmla="*/ 0 h 161"/>
                    <a:gd name="T20" fmla="*/ 5 w 124"/>
                    <a:gd name="T21" fmla="*/ 4 h 161"/>
                    <a:gd name="T22" fmla="*/ 0 w 124"/>
                    <a:gd name="T23" fmla="*/ 1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80"/>
                <p:cNvSpPr>
                  <a:spLocks/>
                </p:cNvSpPr>
                <p:nvPr/>
              </p:nvSpPr>
              <p:spPr bwMode="ltGray">
                <a:xfrm>
                  <a:off x="5472" y="3794"/>
                  <a:ext cx="84" cy="400"/>
                </a:xfrm>
                <a:custGeom>
                  <a:avLst/>
                  <a:gdLst>
                    <a:gd name="T0" fmla="*/ 82 w 84"/>
                    <a:gd name="T1" fmla="*/ 399 h 400"/>
                    <a:gd name="T2" fmla="*/ 83 w 84"/>
                    <a:gd name="T3" fmla="*/ 361 h 400"/>
                    <a:gd name="T4" fmla="*/ 83 w 84"/>
                    <a:gd name="T5" fmla="*/ 333 h 400"/>
                    <a:gd name="T6" fmla="*/ 81 w 84"/>
                    <a:gd name="T7" fmla="*/ 314 h 400"/>
                    <a:gd name="T8" fmla="*/ 80 w 84"/>
                    <a:gd name="T9" fmla="*/ 289 h 400"/>
                    <a:gd name="T10" fmla="*/ 80 w 84"/>
                    <a:gd name="T11" fmla="*/ 264 h 400"/>
                    <a:gd name="T12" fmla="*/ 79 w 84"/>
                    <a:gd name="T13" fmla="*/ 244 h 400"/>
                    <a:gd name="T14" fmla="*/ 77 w 84"/>
                    <a:gd name="T15" fmla="*/ 225 h 400"/>
                    <a:gd name="T16" fmla="*/ 74 w 84"/>
                    <a:gd name="T17" fmla="*/ 191 h 400"/>
                    <a:gd name="T18" fmla="*/ 70 w 84"/>
                    <a:gd name="T19" fmla="*/ 155 h 400"/>
                    <a:gd name="T20" fmla="*/ 65 w 84"/>
                    <a:gd name="T21" fmla="*/ 119 h 400"/>
                    <a:gd name="T22" fmla="*/ 61 w 84"/>
                    <a:gd name="T23" fmla="*/ 79 h 400"/>
                    <a:gd name="T24" fmla="*/ 57 w 84"/>
                    <a:gd name="T25" fmla="*/ 55 h 400"/>
                    <a:gd name="T26" fmla="*/ 54 w 84"/>
                    <a:gd name="T27" fmla="*/ 46 h 400"/>
                    <a:gd name="T28" fmla="*/ 47 w 84"/>
                    <a:gd name="T29" fmla="*/ 31 h 400"/>
                    <a:gd name="T30" fmla="*/ 39 w 84"/>
                    <a:gd name="T31" fmla="*/ 19 h 400"/>
                    <a:gd name="T32" fmla="*/ 31 w 84"/>
                    <a:gd name="T33" fmla="*/ 10 h 400"/>
                    <a:gd name="T34" fmla="*/ 23 w 84"/>
                    <a:gd name="T35" fmla="*/ 2 h 400"/>
                    <a:gd name="T36" fmla="*/ 17 w 84"/>
                    <a:gd name="T37" fmla="*/ 0 h 400"/>
                    <a:gd name="T38" fmla="*/ 9 w 84"/>
                    <a:gd name="T39" fmla="*/ 0 h 400"/>
                    <a:gd name="T40" fmla="*/ 2 w 84"/>
                    <a:gd name="T41" fmla="*/ 3 h 400"/>
                    <a:gd name="T42" fmla="*/ 0 w 84"/>
                    <a:gd name="T4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81"/>
                <p:cNvSpPr>
                  <a:spLocks/>
                </p:cNvSpPr>
                <p:nvPr/>
              </p:nvSpPr>
              <p:spPr bwMode="ltGray">
                <a:xfrm>
                  <a:off x="5547" y="4043"/>
                  <a:ext cx="131" cy="151"/>
                </a:xfrm>
                <a:custGeom>
                  <a:avLst/>
                  <a:gdLst>
                    <a:gd name="T0" fmla="*/ 0 w 131"/>
                    <a:gd name="T1" fmla="*/ 150 h 151"/>
                    <a:gd name="T2" fmla="*/ 19 w 131"/>
                    <a:gd name="T3" fmla="*/ 135 h 151"/>
                    <a:gd name="T4" fmla="*/ 26 w 131"/>
                    <a:gd name="T5" fmla="*/ 126 h 151"/>
                    <a:gd name="T6" fmla="*/ 32 w 131"/>
                    <a:gd name="T7" fmla="*/ 119 h 151"/>
                    <a:gd name="T8" fmla="*/ 60 w 131"/>
                    <a:gd name="T9" fmla="*/ 50 h 151"/>
                    <a:gd name="T10" fmla="*/ 76 w 131"/>
                    <a:gd name="T11" fmla="*/ 28 h 151"/>
                    <a:gd name="T12" fmla="*/ 87 w 131"/>
                    <a:gd name="T13" fmla="*/ 14 h 151"/>
                    <a:gd name="T14" fmla="*/ 96 w 131"/>
                    <a:gd name="T15" fmla="*/ 7 h 151"/>
                    <a:gd name="T16" fmla="*/ 107 w 131"/>
                    <a:gd name="T17" fmla="*/ 2 h 151"/>
                    <a:gd name="T18" fmla="*/ 118 w 131"/>
                    <a:gd name="T19" fmla="*/ 0 h 151"/>
                    <a:gd name="T20" fmla="*/ 125 w 131"/>
                    <a:gd name="T21" fmla="*/ 1 h 151"/>
                    <a:gd name="T22" fmla="*/ 130 w 131"/>
                    <a:gd name="T2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82"/>
                <p:cNvSpPr>
                  <a:spLocks/>
                </p:cNvSpPr>
                <p:nvPr/>
              </p:nvSpPr>
              <p:spPr bwMode="ltGray">
                <a:xfrm>
                  <a:off x="4636" y="3710"/>
                  <a:ext cx="304" cy="525"/>
                </a:xfrm>
                <a:custGeom>
                  <a:avLst/>
                  <a:gdLst>
                    <a:gd name="T0" fmla="*/ 303 w 304"/>
                    <a:gd name="T1" fmla="*/ 524 h 525"/>
                    <a:gd name="T2" fmla="*/ 292 w 304"/>
                    <a:gd name="T3" fmla="*/ 462 h 525"/>
                    <a:gd name="T4" fmla="*/ 278 w 304"/>
                    <a:gd name="T5" fmla="*/ 396 h 525"/>
                    <a:gd name="T6" fmla="*/ 266 w 304"/>
                    <a:gd name="T7" fmla="*/ 344 h 525"/>
                    <a:gd name="T8" fmla="*/ 253 w 304"/>
                    <a:gd name="T9" fmla="*/ 297 h 525"/>
                    <a:gd name="T10" fmla="*/ 236 w 304"/>
                    <a:gd name="T11" fmla="*/ 257 h 525"/>
                    <a:gd name="T12" fmla="*/ 220 w 304"/>
                    <a:gd name="T13" fmla="*/ 213 h 525"/>
                    <a:gd name="T14" fmla="*/ 197 w 304"/>
                    <a:gd name="T15" fmla="*/ 176 h 525"/>
                    <a:gd name="T16" fmla="*/ 148 w 304"/>
                    <a:gd name="T17" fmla="*/ 102 h 525"/>
                    <a:gd name="T18" fmla="*/ 134 w 304"/>
                    <a:gd name="T19" fmla="*/ 80 h 525"/>
                    <a:gd name="T20" fmla="*/ 124 w 304"/>
                    <a:gd name="T21" fmla="*/ 70 h 525"/>
                    <a:gd name="T22" fmla="*/ 100 w 304"/>
                    <a:gd name="T23" fmla="*/ 42 h 525"/>
                    <a:gd name="T24" fmla="*/ 87 w 304"/>
                    <a:gd name="T25" fmla="*/ 28 h 525"/>
                    <a:gd name="T26" fmla="*/ 71 w 304"/>
                    <a:gd name="T27" fmla="*/ 18 h 525"/>
                    <a:gd name="T28" fmla="*/ 47 w 304"/>
                    <a:gd name="T29" fmla="*/ 6 h 525"/>
                    <a:gd name="T30" fmla="*/ 30 w 304"/>
                    <a:gd name="T31" fmla="*/ 0 h 525"/>
                    <a:gd name="T32" fmla="*/ 18 w 304"/>
                    <a:gd name="T33" fmla="*/ 0 h 525"/>
                    <a:gd name="T34" fmla="*/ 7 w 304"/>
                    <a:gd name="T35" fmla="*/ 3 h 525"/>
                    <a:gd name="T36" fmla="*/ 0 w 304"/>
                    <a:gd name="T37" fmla="*/ 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83"/>
                <p:cNvSpPr>
                  <a:spLocks/>
                </p:cNvSpPr>
                <p:nvPr/>
              </p:nvSpPr>
              <p:spPr bwMode="ltGray">
                <a:xfrm>
                  <a:off x="4834" y="3768"/>
                  <a:ext cx="126" cy="432"/>
                </a:xfrm>
                <a:custGeom>
                  <a:avLst/>
                  <a:gdLst>
                    <a:gd name="T0" fmla="*/ 125 w 126"/>
                    <a:gd name="T1" fmla="*/ 431 h 432"/>
                    <a:gd name="T2" fmla="*/ 57 w 126"/>
                    <a:gd name="T3" fmla="*/ 16 h 432"/>
                    <a:gd name="T4" fmla="*/ 52 w 126"/>
                    <a:gd name="T5" fmla="*/ 10 h 432"/>
                    <a:gd name="T6" fmla="*/ 45 w 126"/>
                    <a:gd name="T7" fmla="*/ 3 h 432"/>
                    <a:gd name="T8" fmla="*/ 38 w 126"/>
                    <a:gd name="T9" fmla="*/ 1 h 432"/>
                    <a:gd name="T10" fmla="*/ 27 w 126"/>
                    <a:gd name="T11" fmla="*/ 0 h 432"/>
                    <a:gd name="T12" fmla="*/ 19 w 126"/>
                    <a:gd name="T13" fmla="*/ 1 h 432"/>
                    <a:gd name="T14" fmla="*/ 12 w 126"/>
                    <a:gd name="T15" fmla="*/ 6 h 432"/>
                    <a:gd name="T16" fmla="*/ 4 w 126"/>
                    <a:gd name="T17" fmla="*/ 14 h 432"/>
                    <a:gd name="T18" fmla="*/ 0 w 126"/>
                    <a:gd name="T19" fmla="*/ 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cmpd="sng">
                  <a:solidFill>
                    <a:srgbClr val="9999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Freeform 85"/>
              <p:cNvSpPr>
                <a:spLocks/>
              </p:cNvSpPr>
              <p:nvPr/>
            </p:nvSpPr>
            <p:spPr bwMode="ltGray">
              <a:xfrm>
                <a:off x="5031" y="3712"/>
                <a:ext cx="46" cy="270"/>
              </a:xfrm>
              <a:custGeom>
                <a:avLst/>
                <a:gdLst>
                  <a:gd name="T0" fmla="*/ 45 w 46"/>
                  <a:gd name="T1" fmla="*/ 0 h 270"/>
                  <a:gd name="T2" fmla="*/ 28 w 46"/>
                  <a:gd name="T3" fmla="*/ 17 h 270"/>
                  <a:gd name="T4" fmla="*/ 19 w 46"/>
                  <a:gd name="T5" fmla="*/ 51 h 270"/>
                  <a:gd name="T6" fmla="*/ 9 w 46"/>
                  <a:gd name="T7" fmla="*/ 96 h 270"/>
                  <a:gd name="T8" fmla="*/ 0 w 46"/>
                  <a:gd name="T9" fmla="*/ 153 h 270"/>
                  <a:gd name="T10" fmla="*/ 0 w 46"/>
                  <a:gd name="T11" fmla="*/ 215 h 270"/>
                  <a:gd name="T12" fmla="*/ 5 w 46"/>
                  <a:gd name="T13" fmla="*/ 269 h 270"/>
                  <a:gd name="T14" fmla="*/ 9 w 46"/>
                  <a:gd name="T15" fmla="*/ 269 h 270"/>
                  <a:gd name="T16" fmla="*/ 5 w 46"/>
                  <a:gd name="T17" fmla="*/ 215 h 270"/>
                  <a:gd name="T18" fmla="*/ 5 w 46"/>
                  <a:gd name="T19" fmla="*/ 169 h 270"/>
                  <a:gd name="T20" fmla="*/ 14 w 46"/>
                  <a:gd name="T21" fmla="*/ 121 h 270"/>
                  <a:gd name="T22" fmla="*/ 28 w 46"/>
                  <a:gd name="T23" fmla="*/ 71 h 270"/>
                  <a:gd name="T24" fmla="*/ 44 w 46"/>
                  <a:gd name="T25" fmla="*/ 7 h 270"/>
                  <a:gd name="T26" fmla="*/ 45 w 46"/>
                  <a:gd name="T2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86"/>
              <p:cNvSpPr>
                <a:spLocks/>
              </p:cNvSpPr>
              <p:nvPr/>
            </p:nvSpPr>
            <p:spPr bwMode="ltGray">
              <a:xfrm>
                <a:off x="5499" y="3719"/>
                <a:ext cx="72" cy="278"/>
              </a:xfrm>
              <a:custGeom>
                <a:avLst/>
                <a:gdLst>
                  <a:gd name="T0" fmla="*/ 14 w 72"/>
                  <a:gd name="T1" fmla="*/ 0 h 278"/>
                  <a:gd name="T2" fmla="*/ 28 w 72"/>
                  <a:gd name="T3" fmla="*/ 21 h 278"/>
                  <a:gd name="T4" fmla="*/ 42 w 72"/>
                  <a:gd name="T5" fmla="*/ 55 h 278"/>
                  <a:gd name="T6" fmla="*/ 56 w 72"/>
                  <a:gd name="T7" fmla="*/ 101 h 278"/>
                  <a:gd name="T8" fmla="*/ 71 w 72"/>
                  <a:gd name="T9" fmla="*/ 159 h 278"/>
                  <a:gd name="T10" fmla="*/ 71 w 72"/>
                  <a:gd name="T11" fmla="*/ 222 h 278"/>
                  <a:gd name="T12" fmla="*/ 64 w 72"/>
                  <a:gd name="T13" fmla="*/ 277 h 278"/>
                  <a:gd name="T14" fmla="*/ 56 w 72"/>
                  <a:gd name="T15" fmla="*/ 277 h 278"/>
                  <a:gd name="T16" fmla="*/ 64 w 72"/>
                  <a:gd name="T17" fmla="*/ 222 h 278"/>
                  <a:gd name="T18" fmla="*/ 64 w 72"/>
                  <a:gd name="T19" fmla="*/ 176 h 278"/>
                  <a:gd name="T20" fmla="*/ 49 w 72"/>
                  <a:gd name="T21" fmla="*/ 125 h 278"/>
                  <a:gd name="T22" fmla="*/ 28 w 72"/>
                  <a:gd name="T23" fmla="*/ 75 h 278"/>
                  <a:gd name="T24" fmla="*/ 0 w 72"/>
                  <a:gd name="T25" fmla="*/ 13 h 278"/>
                  <a:gd name="T26" fmla="*/ 14 w 72"/>
                  <a:gd name="T2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87"/>
              <p:cNvSpPr>
                <a:spLocks/>
              </p:cNvSpPr>
              <p:nvPr/>
            </p:nvSpPr>
            <p:spPr bwMode="ltGray">
              <a:xfrm>
                <a:off x="4955" y="3844"/>
                <a:ext cx="196" cy="332"/>
              </a:xfrm>
              <a:custGeom>
                <a:avLst/>
                <a:gdLst>
                  <a:gd name="T0" fmla="*/ 114 w 196"/>
                  <a:gd name="T1" fmla="*/ 8 h 332"/>
                  <a:gd name="T2" fmla="*/ 97 w 196"/>
                  <a:gd name="T3" fmla="*/ 21 h 332"/>
                  <a:gd name="T4" fmla="*/ 61 w 196"/>
                  <a:gd name="T5" fmla="*/ 35 h 332"/>
                  <a:gd name="T6" fmla="*/ 75 w 196"/>
                  <a:gd name="T7" fmla="*/ 32 h 332"/>
                  <a:gd name="T8" fmla="*/ 80 w 196"/>
                  <a:gd name="T9" fmla="*/ 41 h 332"/>
                  <a:gd name="T10" fmla="*/ 75 w 196"/>
                  <a:gd name="T11" fmla="*/ 48 h 332"/>
                  <a:gd name="T12" fmla="*/ 55 w 196"/>
                  <a:gd name="T13" fmla="*/ 64 h 332"/>
                  <a:gd name="T14" fmla="*/ 55 w 196"/>
                  <a:gd name="T15" fmla="*/ 68 h 332"/>
                  <a:gd name="T16" fmla="*/ 69 w 196"/>
                  <a:gd name="T17" fmla="*/ 68 h 332"/>
                  <a:gd name="T18" fmla="*/ 64 w 196"/>
                  <a:gd name="T19" fmla="*/ 73 h 332"/>
                  <a:gd name="T20" fmla="*/ 55 w 196"/>
                  <a:gd name="T21" fmla="*/ 89 h 332"/>
                  <a:gd name="T22" fmla="*/ 64 w 196"/>
                  <a:gd name="T23" fmla="*/ 86 h 332"/>
                  <a:gd name="T24" fmla="*/ 67 w 196"/>
                  <a:gd name="T25" fmla="*/ 97 h 332"/>
                  <a:gd name="T26" fmla="*/ 19 w 196"/>
                  <a:gd name="T27" fmla="*/ 124 h 332"/>
                  <a:gd name="T28" fmla="*/ 50 w 196"/>
                  <a:gd name="T29" fmla="*/ 116 h 332"/>
                  <a:gd name="T30" fmla="*/ 38 w 196"/>
                  <a:gd name="T31" fmla="*/ 132 h 332"/>
                  <a:gd name="T32" fmla="*/ 25 w 196"/>
                  <a:gd name="T33" fmla="*/ 135 h 332"/>
                  <a:gd name="T34" fmla="*/ 58 w 196"/>
                  <a:gd name="T35" fmla="*/ 116 h 332"/>
                  <a:gd name="T36" fmla="*/ 67 w 196"/>
                  <a:gd name="T37" fmla="*/ 124 h 332"/>
                  <a:gd name="T38" fmla="*/ 41 w 196"/>
                  <a:gd name="T39" fmla="*/ 149 h 332"/>
                  <a:gd name="T40" fmla="*/ 22 w 196"/>
                  <a:gd name="T41" fmla="*/ 165 h 332"/>
                  <a:gd name="T42" fmla="*/ 45 w 196"/>
                  <a:gd name="T43" fmla="*/ 155 h 332"/>
                  <a:gd name="T44" fmla="*/ 52 w 196"/>
                  <a:gd name="T45" fmla="*/ 162 h 332"/>
                  <a:gd name="T46" fmla="*/ 41 w 196"/>
                  <a:gd name="T47" fmla="*/ 181 h 332"/>
                  <a:gd name="T48" fmla="*/ 25 w 196"/>
                  <a:gd name="T49" fmla="*/ 193 h 332"/>
                  <a:gd name="T50" fmla="*/ 30 w 196"/>
                  <a:gd name="T51" fmla="*/ 198 h 332"/>
                  <a:gd name="T52" fmla="*/ 33 w 196"/>
                  <a:gd name="T53" fmla="*/ 206 h 332"/>
                  <a:gd name="T54" fmla="*/ 30 w 196"/>
                  <a:gd name="T55" fmla="*/ 208 h 332"/>
                  <a:gd name="T56" fmla="*/ 27 w 196"/>
                  <a:gd name="T57" fmla="*/ 217 h 332"/>
                  <a:gd name="T58" fmla="*/ 30 w 196"/>
                  <a:gd name="T59" fmla="*/ 225 h 332"/>
                  <a:gd name="T60" fmla="*/ 5 w 196"/>
                  <a:gd name="T61" fmla="*/ 257 h 332"/>
                  <a:gd name="T62" fmla="*/ 36 w 196"/>
                  <a:gd name="T63" fmla="*/ 238 h 332"/>
                  <a:gd name="T64" fmla="*/ 64 w 196"/>
                  <a:gd name="T65" fmla="*/ 331 h 332"/>
                  <a:gd name="T66" fmla="*/ 41 w 196"/>
                  <a:gd name="T67" fmla="*/ 249 h 332"/>
                  <a:gd name="T68" fmla="*/ 55 w 196"/>
                  <a:gd name="T69" fmla="*/ 227 h 332"/>
                  <a:gd name="T70" fmla="*/ 58 w 196"/>
                  <a:gd name="T71" fmla="*/ 217 h 332"/>
                  <a:gd name="T72" fmla="*/ 67 w 196"/>
                  <a:gd name="T73" fmla="*/ 236 h 332"/>
                  <a:gd name="T74" fmla="*/ 64 w 196"/>
                  <a:gd name="T75" fmla="*/ 200 h 332"/>
                  <a:gd name="T76" fmla="*/ 83 w 196"/>
                  <a:gd name="T77" fmla="*/ 246 h 332"/>
                  <a:gd name="T78" fmla="*/ 92 w 196"/>
                  <a:gd name="T79" fmla="*/ 249 h 332"/>
                  <a:gd name="T80" fmla="*/ 69 w 196"/>
                  <a:gd name="T81" fmla="*/ 217 h 332"/>
                  <a:gd name="T82" fmla="*/ 75 w 196"/>
                  <a:gd name="T83" fmla="*/ 179 h 332"/>
                  <a:gd name="T84" fmla="*/ 134 w 196"/>
                  <a:gd name="T85" fmla="*/ 287 h 332"/>
                  <a:gd name="T86" fmla="*/ 80 w 196"/>
                  <a:gd name="T87" fmla="*/ 187 h 332"/>
                  <a:gd name="T88" fmla="*/ 86 w 196"/>
                  <a:gd name="T89" fmla="*/ 143 h 332"/>
                  <a:gd name="T90" fmla="*/ 114 w 196"/>
                  <a:gd name="T91" fmla="*/ 206 h 332"/>
                  <a:gd name="T92" fmla="*/ 94 w 196"/>
                  <a:gd name="T93" fmla="*/ 146 h 332"/>
                  <a:gd name="T94" fmla="*/ 119 w 196"/>
                  <a:gd name="T95" fmla="*/ 238 h 332"/>
                  <a:gd name="T96" fmla="*/ 97 w 196"/>
                  <a:gd name="T97" fmla="*/ 116 h 332"/>
                  <a:gd name="T98" fmla="*/ 102 w 196"/>
                  <a:gd name="T99" fmla="*/ 86 h 332"/>
                  <a:gd name="T100" fmla="*/ 136 w 196"/>
                  <a:gd name="T101" fmla="*/ 137 h 332"/>
                  <a:gd name="T102" fmla="*/ 136 w 196"/>
                  <a:gd name="T103" fmla="*/ 137 h 332"/>
                  <a:gd name="T104" fmla="*/ 111 w 196"/>
                  <a:gd name="T105" fmla="*/ 92 h 332"/>
                  <a:gd name="T106" fmla="*/ 114 w 196"/>
                  <a:gd name="T107" fmla="*/ 68 h 332"/>
                  <a:gd name="T108" fmla="*/ 122 w 196"/>
                  <a:gd name="T109" fmla="*/ 79 h 332"/>
                  <a:gd name="T110" fmla="*/ 195 w 196"/>
                  <a:gd name="T111" fmla="*/ 127 h 332"/>
                  <a:gd name="T112" fmla="*/ 119 w 196"/>
                  <a:gd name="T113" fmla="*/ 70 h 332"/>
                  <a:gd name="T114" fmla="*/ 134 w 196"/>
                  <a:gd name="T115" fmla="*/ 64 h 332"/>
                  <a:gd name="T116" fmla="*/ 178 w 196"/>
                  <a:gd name="T117" fmla="*/ 119 h 332"/>
                  <a:gd name="T118" fmla="*/ 128 w 196"/>
                  <a:gd name="T119" fmla="*/ 32 h 332"/>
                  <a:gd name="T120" fmla="*/ 125 w 196"/>
                  <a:gd name="T121" fmla="*/ 16 h 332"/>
                  <a:gd name="T122" fmla="*/ 139 w 196"/>
                  <a:gd name="T123"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88"/>
              <p:cNvSpPr>
                <a:spLocks/>
              </p:cNvSpPr>
              <p:nvPr/>
            </p:nvSpPr>
            <p:spPr bwMode="ltGray">
              <a:xfrm>
                <a:off x="5091" y="3509"/>
                <a:ext cx="122" cy="289"/>
              </a:xfrm>
              <a:custGeom>
                <a:avLst/>
                <a:gdLst>
                  <a:gd name="T0" fmla="*/ 121 w 122"/>
                  <a:gd name="T1" fmla="*/ 103 h 289"/>
                  <a:gd name="T2" fmla="*/ 108 w 122"/>
                  <a:gd name="T3" fmla="*/ 10 h 289"/>
                  <a:gd name="T4" fmla="*/ 92 w 122"/>
                  <a:gd name="T5" fmla="*/ 1 h 289"/>
                  <a:gd name="T6" fmla="*/ 79 w 122"/>
                  <a:gd name="T7" fmla="*/ 0 h 289"/>
                  <a:gd name="T8" fmla="*/ 58 w 122"/>
                  <a:gd name="T9" fmla="*/ 4 h 289"/>
                  <a:gd name="T10" fmla="*/ 45 w 122"/>
                  <a:gd name="T11" fmla="*/ 14 h 289"/>
                  <a:gd name="T12" fmla="*/ 31 w 122"/>
                  <a:gd name="T13" fmla="*/ 28 h 289"/>
                  <a:gd name="T14" fmla="*/ 17 w 122"/>
                  <a:gd name="T15" fmla="*/ 54 h 289"/>
                  <a:gd name="T16" fmla="*/ 9 w 122"/>
                  <a:gd name="T17" fmla="*/ 90 h 289"/>
                  <a:gd name="T18" fmla="*/ 5 w 122"/>
                  <a:gd name="T19" fmla="*/ 121 h 289"/>
                  <a:gd name="T20" fmla="*/ 0 w 122"/>
                  <a:gd name="T21" fmla="*/ 164 h 289"/>
                  <a:gd name="T22" fmla="*/ 0 w 122"/>
                  <a:gd name="T23" fmla="*/ 192 h 289"/>
                  <a:gd name="T24" fmla="*/ 9 w 122"/>
                  <a:gd name="T25" fmla="*/ 230 h 289"/>
                  <a:gd name="T26" fmla="*/ 27 w 122"/>
                  <a:gd name="T27" fmla="*/ 262 h 289"/>
                  <a:gd name="T28" fmla="*/ 45 w 122"/>
                  <a:gd name="T29" fmla="*/ 288 h 289"/>
                  <a:gd name="T30" fmla="*/ 35 w 122"/>
                  <a:gd name="T31" fmla="*/ 249 h 289"/>
                  <a:gd name="T32" fmla="*/ 31 w 122"/>
                  <a:gd name="T33" fmla="*/ 212 h 289"/>
                  <a:gd name="T34" fmla="*/ 33 w 122"/>
                  <a:gd name="T35" fmla="*/ 174 h 289"/>
                  <a:gd name="T36" fmla="*/ 35 w 122"/>
                  <a:gd name="T37" fmla="*/ 141 h 289"/>
                  <a:gd name="T38" fmla="*/ 39 w 122"/>
                  <a:gd name="T39" fmla="*/ 107 h 289"/>
                  <a:gd name="T40" fmla="*/ 45 w 122"/>
                  <a:gd name="T41" fmla="*/ 76 h 289"/>
                  <a:gd name="T42" fmla="*/ 47 w 122"/>
                  <a:gd name="T43" fmla="*/ 53 h 289"/>
                  <a:gd name="T44" fmla="*/ 55 w 122"/>
                  <a:gd name="T45" fmla="*/ 30 h 289"/>
                  <a:gd name="T46" fmla="*/ 73 w 122"/>
                  <a:gd name="T47" fmla="*/ 11 h 289"/>
                  <a:gd name="T48" fmla="*/ 88 w 122"/>
                  <a:gd name="T49" fmla="*/ 13 h 289"/>
                  <a:gd name="T50" fmla="*/ 103 w 122"/>
                  <a:gd name="T51" fmla="*/ 65 h 289"/>
                  <a:gd name="T52" fmla="*/ 116 w 122"/>
                  <a:gd name="T53" fmla="*/ 76 h 289"/>
                  <a:gd name="T54" fmla="*/ 121 w 122"/>
                  <a:gd name="T55" fmla="*/ 10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89"/>
              <p:cNvSpPr>
                <a:spLocks/>
              </p:cNvSpPr>
              <p:nvPr/>
            </p:nvSpPr>
            <p:spPr bwMode="ltGray">
              <a:xfrm>
                <a:off x="4882" y="3332"/>
                <a:ext cx="266" cy="590"/>
              </a:xfrm>
              <a:custGeom>
                <a:avLst/>
                <a:gdLst>
                  <a:gd name="T0" fmla="*/ 178 w 266"/>
                  <a:gd name="T1" fmla="*/ 6 h 590"/>
                  <a:gd name="T2" fmla="*/ 171 w 266"/>
                  <a:gd name="T3" fmla="*/ 25 h 590"/>
                  <a:gd name="T4" fmla="*/ 112 w 266"/>
                  <a:gd name="T5" fmla="*/ 21 h 590"/>
                  <a:gd name="T6" fmla="*/ 135 w 266"/>
                  <a:gd name="T7" fmla="*/ 29 h 590"/>
                  <a:gd name="T8" fmla="*/ 161 w 266"/>
                  <a:gd name="T9" fmla="*/ 40 h 590"/>
                  <a:gd name="T10" fmla="*/ 105 w 266"/>
                  <a:gd name="T11" fmla="*/ 55 h 590"/>
                  <a:gd name="T12" fmla="*/ 148 w 266"/>
                  <a:gd name="T13" fmla="*/ 60 h 590"/>
                  <a:gd name="T14" fmla="*/ 152 w 266"/>
                  <a:gd name="T15" fmla="*/ 77 h 590"/>
                  <a:gd name="T16" fmla="*/ 26 w 266"/>
                  <a:gd name="T17" fmla="*/ 160 h 590"/>
                  <a:gd name="T18" fmla="*/ 143 w 266"/>
                  <a:gd name="T19" fmla="*/ 100 h 590"/>
                  <a:gd name="T20" fmla="*/ 118 w 266"/>
                  <a:gd name="T21" fmla="*/ 134 h 590"/>
                  <a:gd name="T22" fmla="*/ 134 w 266"/>
                  <a:gd name="T23" fmla="*/ 137 h 590"/>
                  <a:gd name="T24" fmla="*/ 112 w 266"/>
                  <a:gd name="T25" fmla="*/ 184 h 590"/>
                  <a:gd name="T26" fmla="*/ 66 w 266"/>
                  <a:gd name="T27" fmla="*/ 234 h 590"/>
                  <a:gd name="T28" fmla="*/ 118 w 266"/>
                  <a:gd name="T29" fmla="*/ 197 h 590"/>
                  <a:gd name="T30" fmla="*/ 75 w 266"/>
                  <a:gd name="T31" fmla="*/ 271 h 590"/>
                  <a:gd name="T32" fmla="*/ 115 w 266"/>
                  <a:gd name="T33" fmla="*/ 223 h 590"/>
                  <a:gd name="T34" fmla="*/ 124 w 266"/>
                  <a:gd name="T35" fmla="*/ 223 h 590"/>
                  <a:gd name="T36" fmla="*/ 108 w 266"/>
                  <a:gd name="T37" fmla="*/ 266 h 590"/>
                  <a:gd name="T38" fmla="*/ 121 w 266"/>
                  <a:gd name="T39" fmla="*/ 266 h 590"/>
                  <a:gd name="T40" fmla="*/ 97 w 266"/>
                  <a:gd name="T41" fmla="*/ 317 h 590"/>
                  <a:gd name="T42" fmla="*/ 111 w 266"/>
                  <a:gd name="T43" fmla="*/ 304 h 590"/>
                  <a:gd name="T44" fmla="*/ 98 w 266"/>
                  <a:gd name="T45" fmla="*/ 352 h 590"/>
                  <a:gd name="T46" fmla="*/ 108 w 266"/>
                  <a:gd name="T47" fmla="*/ 336 h 590"/>
                  <a:gd name="T48" fmla="*/ 120 w 266"/>
                  <a:gd name="T49" fmla="*/ 331 h 590"/>
                  <a:gd name="T50" fmla="*/ 112 w 266"/>
                  <a:gd name="T51" fmla="*/ 367 h 590"/>
                  <a:gd name="T52" fmla="*/ 88 w 266"/>
                  <a:gd name="T53" fmla="*/ 432 h 590"/>
                  <a:gd name="T54" fmla="*/ 120 w 266"/>
                  <a:gd name="T55" fmla="*/ 382 h 590"/>
                  <a:gd name="T56" fmla="*/ 127 w 266"/>
                  <a:gd name="T57" fmla="*/ 373 h 590"/>
                  <a:gd name="T58" fmla="*/ 125 w 266"/>
                  <a:gd name="T59" fmla="*/ 427 h 590"/>
                  <a:gd name="T60" fmla="*/ 135 w 266"/>
                  <a:gd name="T61" fmla="*/ 454 h 590"/>
                  <a:gd name="T62" fmla="*/ 139 w 266"/>
                  <a:gd name="T63" fmla="*/ 424 h 590"/>
                  <a:gd name="T64" fmla="*/ 234 w 266"/>
                  <a:gd name="T65" fmla="*/ 504 h 590"/>
                  <a:gd name="T66" fmla="*/ 148 w 266"/>
                  <a:gd name="T67" fmla="*/ 387 h 590"/>
                  <a:gd name="T68" fmla="*/ 167 w 266"/>
                  <a:gd name="T69" fmla="*/ 412 h 590"/>
                  <a:gd name="T70" fmla="*/ 141 w 266"/>
                  <a:gd name="T71" fmla="*/ 346 h 590"/>
                  <a:gd name="T72" fmla="*/ 245 w 266"/>
                  <a:gd name="T73" fmla="*/ 398 h 590"/>
                  <a:gd name="T74" fmla="*/ 141 w 266"/>
                  <a:gd name="T75" fmla="*/ 327 h 590"/>
                  <a:gd name="T76" fmla="*/ 156 w 266"/>
                  <a:gd name="T77" fmla="*/ 310 h 590"/>
                  <a:gd name="T78" fmla="*/ 144 w 266"/>
                  <a:gd name="T79" fmla="*/ 283 h 590"/>
                  <a:gd name="T80" fmla="*/ 161 w 266"/>
                  <a:gd name="T81" fmla="*/ 283 h 590"/>
                  <a:gd name="T82" fmla="*/ 208 w 266"/>
                  <a:gd name="T83" fmla="*/ 333 h 590"/>
                  <a:gd name="T84" fmla="*/ 162 w 266"/>
                  <a:gd name="T85" fmla="*/ 238 h 590"/>
                  <a:gd name="T86" fmla="*/ 153 w 266"/>
                  <a:gd name="T87" fmla="*/ 202 h 590"/>
                  <a:gd name="T88" fmla="*/ 167 w 266"/>
                  <a:gd name="T89" fmla="*/ 196 h 590"/>
                  <a:gd name="T90" fmla="*/ 164 w 266"/>
                  <a:gd name="T91" fmla="*/ 163 h 590"/>
                  <a:gd name="T92" fmla="*/ 170 w 266"/>
                  <a:gd name="T93" fmla="*/ 158 h 590"/>
                  <a:gd name="T94" fmla="*/ 201 w 266"/>
                  <a:gd name="T95" fmla="*/ 189 h 590"/>
                  <a:gd name="T96" fmla="*/ 176 w 266"/>
                  <a:gd name="T97" fmla="*/ 140 h 590"/>
                  <a:gd name="T98" fmla="*/ 178 w 266"/>
                  <a:gd name="T99" fmla="*/ 98 h 590"/>
                  <a:gd name="T100" fmla="*/ 176 w 266"/>
                  <a:gd name="T101" fmla="*/ 75 h 590"/>
                  <a:gd name="T102" fmla="*/ 204 w 266"/>
                  <a:gd name="T103" fmla="*/ 74 h 590"/>
                  <a:gd name="T104" fmla="*/ 197 w 266"/>
                  <a:gd name="T105" fmla="*/ 40 h 590"/>
                  <a:gd name="T106" fmla="*/ 209 w 266"/>
                  <a:gd name="T107" fmla="*/ 32 h 590"/>
                  <a:gd name="T108" fmla="*/ 205 w 266"/>
                  <a:gd name="T10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90"/>
              <p:cNvSpPr>
                <a:spLocks/>
              </p:cNvSpPr>
              <p:nvPr/>
            </p:nvSpPr>
            <p:spPr bwMode="ltGray">
              <a:xfrm>
                <a:off x="5200" y="3441"/>
                <a:ext cx="112" cy="329"/>
              </a:xfrm>
              <a:custGeom>
                <a:avLst/>
                <a:gdLst>
                  <a:gd name="T0" fmla="*/ 2 w 112"/>
                  <a:gd name="T1" fmla="*/ 52 h 329"/>
                  <a:gd name="T2" fmla="*/ 25 w 112"/>
                  <a:gd name="T3" fmla="*/ 0 h 329"/>
                  <a:gd name="T4" fmla="*/ 40 w 112"/>
                  <a:gd name="T5" fmla="*/ 1 h 329"/>
                  <a:gd name="T6" fmla="*/ 53 w 112"/>
                  <a:gd name="T7" fmla="*/ 4 h 329"/>
                  <a:gd name="T8" fmla="*/ 62 w 112"/>
                  <a:gd name="T9" fmla="*/ 18 h 329"/>
                  <a:gd name="T10" fmla="*/ 87 w 112"/>
                  <a:gd name="T11" fmla="*/ 60 h 329"/>
                  <a:gd name="T12" fmla="*/ 96 w 112"/>
                  <a:gd name="T13" fmla="*/ 79 h 329"/>
                  <a:gd name="T14" fmla="*/ 102 w 112"/>
                  <a:gd name="T15" fmla="*/ 98 h 329"/>
                  <a:gd name="T16" fmla="*/ 108 w 112"/>
                  <a:gd name="T17" fmla="*/ 154 h 329"/>
                  <a:gd name="T18" fmla="*/ 111 w 112"/>
                  <a:gd name="T19" fmla="*/ 170 h 329"/>
                  <a:gd name="T20" fmla="*/ 108 w 112"/>
                  <a:gd name="T21" fmla="*/ 192 h 329"/>
                  <a:gd name="T22" fmla="*/ 104 w 112"/>
                  <a:gd name="T23" fmla="*/ 215 h 329"/>
                  <a:gd name="T24" fmla="*/ 94 w 112"/>
                  <a:gd name="T25" fmla="*/ 250 h 329"/>
                  <a:gd name="T26" fmla="*/ 86 w 112"/>
                  <a:gd name="T27" fmla="*/ 272 h 329"/>
                  <a:gd name="T28" fmla="*/ 73 w 112"/>
                  <a:gd name="T29" fmla="*/ 297 h 329"/>
                  <a:gd name="T30" fmla="*/ 48 w 112"/>
                  <a:gd name="T31" fmla="*/ 328 h 329"/>
                  <a:gd name="T32" fmla="*/ 61 w 112"/>
                  <a:gd name="T33" fmla="*/ 290 h 329"/>
                  <a:gd name="T34" fmla="*/ 72 w 112"/>
                  <a:gd name="T35" fmla="*/ 254 h 329"/>
                  <a:gd name="T36" fmla="*/ 77 w 112"/>
                  <a:gd name="T37" fmla="*/ 222 h 329"/>
                  <a:gd name="T38" fmla="*/ 75 w 112"/>
                  <a:gd name="T39" fmla="*/ 192 h 329"/>
                  <a:gd name="T40" fmla="*/ 73 w 112"/>
                  <a:gd name="T41" fmla="*/ 170 h 329"/>
                  <a:gd name="T42" fmla="*/ 77 w 112"/>
                  <a:gd name="T43" fmla="*/ 144 h 329"/>
                  <a:gd name="T44" fmla="*/ 80 w 112"/>
                  <a:gd name="T45" fmla="*/ 122 h 329"/>
                  <a:gd name="T46" fmla="*/ 69 w 112"/>
                  <a:gd name="T47" fmla="*/ 79 h 329"/>
                  <a:gd name="T48" fmla="*/ 67 w 112"/>
                  <a:gd name="T49" fmla="*/ 56 h 329"/>
                  <a:gd name="T50" fmla="*/ 58 w 112"/>
                  <a:gd name="T51" fmla="*/ 37 h 329"/>
                  <a:gd name="T52" fmla="*/ 40 w 112"/>
                  <a:gd name="T53" fmla="*/ 14 h 329"/>
                  <a:gd name="T54" fmla="*/ 31 w 112"/>
                  <a:gd name="T55" fmla="*/ 32 h 329"/>
                  <a:gd name="T56" fmla="*/ 0 w 112"/>
                  <a:gd name="T57" fmla="*/ 62 h 329"/>
                  <a:gd name="T58" fmla="*/ 2 w 112"/>
                  <a:gd name="T59"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91"/>
              <p:cNvSpPr>
                <a:spLocks/>
              </p:cNvSpPr>
              <p:nvPr/>
            </p:nvSpPr>
            <p:spPr bwMode="ltGray">
              <a:xfrm>
                <a:off x="5316" y="3988"/>
                <a:ext cx="46" cy="336"/>
              </a:xfrm>
              <a:custGeom>
                <a:avLst/>
                <a:gdLst>
                  <a:gd name="T0" fmla="*/ 35 w 46"/>
                  <a:gd name="T1" fmla="*/ 0 h 336"/>
                  <a:gd name="T2" fmla="*/ 32 w 46"/>
                  <a:gd name="T3" fmla="*/ 6 h 336"/>
                  <a:gd name="T4" fmla="*/ 18 w 46"/>
                  <a:gd name="T5" fmla="*/ 66 h 336"/>
                  <a:gd name="T6" fmla="*/ 9 w 46"/>
                  <a:gd name="T7" fmla="*/ 122 h 336"/>
                  <a:gd name="T8" fmla="*/ 0 w 46"/>
                  <a:gd name="T9" fmla="*/ 192 h 336"/>
                  <a:gd name="T10" fmla="*/ 0 w 46"/>
                  <a:gd name="T11" fmla="*/ 268 h 336"/>
                  <a:gd name="T12" fmla="*/ 4 w 46"/>
                  <a:gd name="T13" fmla="*/ 335 h 336"/>
                  <a:gd name="T14" fmla="*/ 9 w 46"/>
                  <a:gd name="T15" fmla="*/ 335 h 336"/>
                  <a:gd name="T16" fmla="*/ 4 w 46"/>
                  <a:gd name="T17" fmla="*/ 268 h 336"/>
                  <a:gd name="T18" fmla="*/ 4 w 46"/>
                  <a:gd name="T19" fmla="*/ 212 h 336"/>
                  <a:gd name="T20" fmla="*/ 13 w 46"/>
                  <a:gd name="T21" fmla="*/ 151 h 336"/>
                  <a:gd name="T22" fmla="*/ 26 w 46"/>
                  <a:gd name="T23" fmla="*/ 91 h 336"/>
                  <a:gd name="T24" fmla="*/ 45 w 46"/>
                  <a:gd name="T25" fmla="*/ 14 h 336"/>
                  <a:gd name="T26" fmla="*/ 35 w 46"/>
                  <a:gd name="T2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92"/>
              <p:cNvSpPr>
                <a:spLocks/>
              </p:cNvSpPr>
              <p:nvPr/>
            </p:nvSpPr>
            <p:spPr bwMode="ltGray">
              <a:xfrm>
                <a:off x="5690" y="3903"/>
                <a:ext cx="41" cy="203"/>
              </a:xfrm>
              <a:custGeom>
                <a:avLst/>
                <a:gdLst>
                  <a:gd name="T0" fmla="*/ 8 w 41"/>
                  <a:gd name="T1" fmla="*/ 0 h 203"/>
                  <a:gd name="T2" fmla="*/ 16 w 41"/>
                  <a:gd name="T3" fmla="*/ 14 h 203"/>
                  <a:gd name="T4" fmla="*/ 23 w 41"/>
                  <a:gd name="T5" fmla="*/ 39 h 203"/>
                  <a:gd name="T6" fmla="*/ 31 w 41"/>
                  <a:gd name="T7" fmla="*/ 73 h 203"/>
                  <a:gd name="T8" fmla="*/ 40 w 41"/>
                  <a:gd name="T9" fmla="*/ 116 h 203"/>
                  <a:gd name="T10" fmla="*/ 40 w 41"/>
                  <a:gd name="T11" fmla="*/ 161 h 203"/>
                  <a:gd name="T12" fmla="*/ 35 w 41"/>
                  <a:gd name="T13" fmla="*/ 202 h 203"/>
                  <a:gd name="T14" fmla="*/ 31 w 41"/>
                  <a:gd name="T15" fmla="*/ 202 h 203"/>
                  <a:gd name="T16" fmla="*/ 35 w 41"/>
                  <a:gd name="T17" fmla="*/ 161 h 203"/>
                  <a:gd name="T18" fmla="*/ 35 w 41"/>
                  <a:gd name="T19" fmla="*/ 128 h 203"/>
                  <a:gd name="T20" fmla="*/ 27 w 41"/>
                  <a:gd name="T21" fmla="*/ 91 h 203"/>
                  <a:gd name="T22" fmla="*/ 16 w 41"/>
                  <a:gd name="T23" fmla="*/ 55 h 203"/>
                  <a:gd name="T24" fmla="*/ 0 w 41"/>
                  <a:gd name="T25" fmla="*/ 9 h 203"/>
                  <a:gd name="T26" fmla="*/ 8 w 41"/>
                  <a:gd name="T2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93"/>
              <p:cNvSpPr>
                <a:spLocks/>
              </p:cNvSpPr>
              <p:nvPr/>
            </p:nvSpPr>
            <p:spPr bwMode="ltGray">
              <a:xfrm>
                <a:off x="5485" y="3795"/>
                <a:ext cx="71" cy="202"/>
              </a:xfrm>
              <a:custGeom>
                <a:avLst/>
                <a:gdLst>
                  <a:gd name="T0" fmla="*/ 68 w 71"/>
                  <a:gd name="T1" fmla="*/ 31 h 202"/>
                  <a:gd name="T2" fmla="*/ 53 w 71"/>
                  <a:gd name="T3" fmla="*/ 0 h 202"/>
                  <a:gd name="T4" fmla="*/ 44 w 71"/>
                  <a:gd name="T5" fmla="*/ 0 h 202"/>
                  <a:gd name="T6" fmla="*/ 36 w 71"/>
                  <a:gd name="T7" fmla="*/ 2 h 202"/>
                  <a:gd name="T8" fmla="*/ 30 w 71"/>
                  <a:gd name="T9" fmla="*/ 10 h 202"/>
                  <a:gd name="T10" fmla="*/ 14 w 71"/>
                  <a:gd name="T11" fmla="*/ 37 h 202"/>
                  <a:gd name="T12" fmla="*/ 8 w 71"/>
                  <a:gd name="T13" fmla="*/ 48 h 202"/>
                  <a:gd name="T14" fmla="*/ 5 w 71"/>
                  <a:gd name="T15" fmla="*/ 60 h 202"/>
                  <a:gd name="T16" fmla="*/ 0 w 71"/>
                  <a:gd name="T17" fmla="*/ 94 h 202"/>
                  <a:gd name="T18" fmla="*/ 0 w 71"/>
                  <a:gd name="T19" fmla="*/ 104 h 202"/>
                  <a:gd name="T20" fmla="*/ 0 w 71"/>
                  <a:gd name="T21" fmla="*/ 117 h 202"/>
                  <a:gd name="T22" fmla="*/ 4 w 71"/>
                  <a:gd name="T23" fmla="*/ 131 h 202"/>
                  <a:gd name="T24" fmla="*/ 9 w 71"/>
                  <a:gd name="T25" fmla="*/ 153 h 202"/>
                  <a:gd name="T26" fmla="*/ 15 w 71"/>
                  <a:gd name="T27" fmla="*/ 167 h 202"/>
                  <a:gd name="T28" fmla="*/ 23 w 71"/>
                  <a:gd name="T29" fmla="*/ 182 h 202"/>
                  <a:gd name="T30" fmla="*/ 39 w 71"/>
                  <a:gd name="T31" fmla="*/ 201 h 202"/>
                  <a:gd name="T32" fmla="*/ 31 w 71"/>
                  <a:gd name="T33" fmla="*/ 177 h 202"/>
                  <a:gd name="T34" fmla="*/ 24 w 71"/>
                  <a:gd name="T35" fmla="*/ 156 h 202"/>
                  <a:gd name="T36" fmla="*/ 21 w 71"/>
                  <a:gd name="T37" fmla="*/ 136 h 202"/>
                  <a:gd name="T38" fmla="*/ 22 w 71"/>
                  <a:gd name="T39" fmla="*/ 117 h 202"/>
                  <a:gd name="T40" fmla="*/ 23 w 71"/>
                  <a:gd name="T41" fmla="*/ 104 h 202"/>
                  <a:gd name="T42" fmla="*/ 21 w 71"/>
                  <a:gd name="T43" fmla="*/ 88 h 202"/>
                  <a:gd name="T44" fmla="*/ 19 w 71"/>
                  <a:gd name="T45" fmla="*/ 74 h 202"/>
                  <a:gd name="T46" fmla="*/ 25 w 71"/>
                  <a:gd name="T47" fmla="*/ 48 h 202"/>
                  <a:gd name="T48" fmla="*/ 27 w 71"/>
                  <a:gd name="T49" fmla="*/ 34 h 202"/>
                  <a:gd name="T50" fmla="*/ 32 w 71"/>
                  <a:gd name="T51" fmla="*/ 23 h 202"/>
                  <a:gd name="T52" fmla="*/ 44 w 71"/>
                  <a:gd name="T53" fmla="*/ 8 h 202"/>
                  <a:gd name="T54" fmla="*/ 50 w 71"/>
                  <a:gd name="T55" fmla="*/ 19 h 202"/>
                  <a:gd name="T56" fmla="*/ 70 w 71"/>
                  <a:gd name="T57" fmla="*/ 37 h 202"/>
                  <a:gd name="T58" fmla="*/ 68 w 71"/>
                  <a:gd name="T59" fmla="*/ 3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94"/>
              <p:cNvSpPr>
                <a:spLocks/>
              </p:cNvSpPr>
              <p:nvPr/>
            </p:nvSpPr>
            <p:spPr bwMode="ltGray">
              <a:xfrm>
                <a:off x="5603" y="3616"/>
                <a:ext cx="172" cy="364"/>
              </a:xfrm>
              <a:custGeom>
                <a:avLst/>
                <a:gdLst>
                  <a:gd name="T0" fmla="*/ 56 w 172"/>
                  <a:gd name="T1" fmla="*/ 4 h 364"/>
                  <a:gd name="T2" fmla="*/ 60 w 172"/>
                  <a:gd name="T3" fmla="*/ 15 h 364"/>
                  <a:gd name="T4" fmla="*/ 98 w 172"/>
                  <a:gd name="T5" fmla="*/ 13 h 364"/>
                  <a:gd name="T6" fmla="*/ 83 w 172"/>
                  <a:gd name="T7" fmla="*/ 18 h 364"/>
                  <a:gd name="T8" fmla="*/ 67 w 172"/>
                  <a:gd name="T9" fmla="*/ 24 h 364"/>
                  <a:gd name="T10" fmla="*/ 103 w 172"/>
                  <a:gd name="T11" fmla="*/ 33 h 364"/>
                  <a:gd name="T12" fmla="*/ 75 w 172"/>
                  <a:gd name="T13" fmla="*/ 37 h 364"/>
                  <a:gd name="T14" fmla="*/ 72 w 172"/>
                  <a:gd name="T15" fmla="*/ 47 h 364"/>
                  <a:gd name="T16" fmla="*/ 153 w 172"/>
                  <a:gd name="T17" fmla="*/ 98 h 364"/>
                  <a:gd name="T18" fmla="*/ 79 w 172"/>
                  <a:gd name="T19" fmla="*/ 61 h 364"/>
                  <a:gd name="T20" fmla="*/ 95 w 172"/>
                  <a:gd name="T21" fmla="*/ 83 h 364"/>
                  <a:gd name="T22" fmla="*/ 84 w 172"/>
                  <a:gd name="T23" fmla="*/ 84 h 364"/>
                  <a:gd name="T24" fmla="*/ 98 w 172"/>
                  <a:gd name="T25" fmla="*/ 113 h 364"/>
                  <a:gd name="T26" fmla="*/ 128 w 172"/>
                  <a:gd name="T27" fmla="*/ 144 h 364"/>
                  <a:gd name="T28" fmla="*/ 95 w 172"/>
                  <a:gd name="T29" fmla="*/ 121 h 364"/>
                  <a:gd name="T30" fmla="*/ 123 w 172"/>
                  <a:gd name="T31" fmla="*/ 167 h 364"/>
                  <a:gd name="T32" fmla="*/ 97 w 172"/>
                  <a:gd name="T33" fmla="*/ 137 h 364"/>
                  <a:gd name="T34" fmla="*/ 91 w 172"/>
                  <a:gd name="T35" fmla="*/ 137 h 364"/>
                  <a:gd name="T36" fmla="*/ 100 w 172"/>
                  <a:gd name="T37" fmla="*/ 164 h 364"/>
                  <a:gd name="T38" fmla="*/ 92 w 172"/>
                  <a:gd name="T39" fmla="*/ 164 h 364"/>
                  <a:gd name="T40" fmla="*/ 109 w 172"/>
                  <a:gd name="T41" fmla="*/ 195 h 364"/>
                  <a:gd name="T42" fmla="*/ 99 w 172"/>
                  <a:gd name="T43" fmla="*/ 187 h 364"/>
                  <a:gd name="T44" fmla="*/ 107 w 172"/>
                  <a:gd name="T45" fmla="*/ 217 h 364"/>
                  <a:gd name="T46" fmla="*/ 100 w 172"/>
                  <a:gd name="T47" fmla="*/ 207 h 364"/>
                  <a:gd name="T48" fmla="*/ 93 w 172"/>
                  <a:gd name="T49" fmla="*/ 204 h 364"/>
                  <a:gd name="T50" fmla="*/ 98 w 172"/>
                  <a:gd name="T51" fmla="*/ 226 h 364"/>
                  <a:gd name="T52" fmla="*/ 114 w 172"/>
                  <a:gd name="T53" fmla="*/ 265 h 364"/>
                  <a:gd name="T54" fmla="*/ 93 w 172"/>
                  <a:gd name="T55" fmla="*/ 235 h 364"/>
                  <a:gd name="T56" fmla="*/ 88 w 172"/>
                  <a:gd name="T57" fmla="*/ 230 h 364"/>
                  <a:gd name="T58" fmla="*/ 90 w 172"/>
                  <a:gd name="T59" fmla="*/ 263 h 364"/>
                  <a:gd name="T60" fmla="*/ 83 w 172"/>
                  <a:gd name="T61" fmla="*/ 279 h 364"/>
                  <a:gd name="T62" fmla="*/ 80 w 172"/>
                  <a:gd name="T63" fmla="*/ 260 h 364"/>
                  <a:gd name="T64" fmla="*/ 19 w 172"/>
                  <a:gd name="T65" fmla="*/ 311 h 364"/>
                  <a:gd name="T66" fmla="*/ 75 w 172"/>
                  <a:gd name="T67" fmla="*/ 238 h 364"/>
                  <a:gd name="T68" fmla="*/ 64 w 172"/>
                  <a:gd name="T69" fmla="*/ 254 h 364"/>
                  <a:gd name="T70" fmla="*/ 80 w 172"/>
                  <a:gd name="T71" fmla="*/ 214 h 364"/>
                  <a:gd name="T72" fmla="*/ 12 w 172"/>
                  <a:gd name="T73" fmla="*/ 245 h 364"/>
                  <a:gd name="T74" fmla="*/ 80 w 172"/>
                  <a:gd name="T75" fmla="*/ 200 h 364"/>
                  <a:gd name="T76" fmla="*/ 71 w 172"/>
                  <a:gd name="T77" fmla="*/ 190 h 364"/>
                  <a:gd name="T78" fmla="*/ 77 w 172"/>
                  <a:gd name="T79" fmla="*/ 174 h 364"/>
                  <a:gd name="T80" fmla="*/ 67 w 172"/>
                  <a:gd name="T81" fmla="*/ 174 h 364"/>
                  <a:gd name="T82" fmla="*/ 37 w 172"/>
                  <a:gd name="T83" fmla="*/ 205 h 364"/>
                  <a:gd name="T84" fmla="*/ 66 w 172"/>
                  <a:gd name="T85" fmla="*/ 146 h 364"/>
                  <a:gd name="T86" fmla="*/ 71 w 172"/>
                  <a:gd name="T87" fmla="*/ 125 h 364"/>
                  <a:gd name="T88" fmla="*/ 64 w 172"/>
                  <a:gd name="T89" fmla="*/ 121 h 364"/>
                  <a:gd name="T90" fmla="*/ 65 w 172"/>
                  <a:gd name="T91" fmla="*/ 100 h 364"/>
                  <a:gd name="T92" fmla="*/ 61 w 172"/>
                  <a:gd name="T93" fmla="*/ 97 h 364"/>
                  <a:gd name="T94" fmla="*/ 40 w 172"/>
                  <a:gd name="T95" fmla="*/ 116 h 364"/>
                  <a:gd name="T96" fmla="*/ 57 w 172"/>
                  <a:gd name="T97" fmla="*/ 87 h 364"/>
                  <a:gd name="T98" fmla="*/ 56 w 172"/>
                  <a:gd name="T99" fmla="*/ 60 h 364"/>
                  <a:gd name="T100" fmla="*/ 57 w 172"/>
                  <a:gd name="T101" fmla="*/ 46 h 364"/>
                  <a:gd name="T102" fmla="*/ 39 w 172"/>
                  <a:gd name="T103" fmla="*/ 45 h 364"/>
                  <a:gd name="T104" fmla="*/ 44 w 172"/>
                  <a:gd name="T105" fmla="*/ 24 h 364"/>
                  <a:gd name="T106" fmla="*/ 36 w 172"/>
                  <a:gd name="T107" fmla="*/ 19 h 364"/>
                  <a:gd name="T108" fmla="*/ 38 w 172"/>
                  <a:gd name="T10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95"/>
              <p:cNvSpPr>
                <a:spLocks/>
              </p:cNvSpPr>
              <p:nvPr/>
            </p:nvSpPr>
            <p:spPr bwMode="ltGray">
              <a:xfrm>
                <a:off x="5400" y="3995"/>
                <a:ext cx="35" cy="142"/>
              </a:xfrm>
              <a:custGeom>
                <a:avLst/>
                <a:gdLst>
                  <a:gd name="T0" fmla="*/ 27 w 35"/>
                  <a:gd name="T1" fmla="*/ 0 h 142"/>
                  <a:gd name="T2" fmla="*/ 20 w 35"/>
                  <a:gd name="T3" fmla="*/ 10 h 142"/>
                  <a:gd name="T4" fmla="*/ 13 w 35"/>
                  <a:gd name="T5" fmla="*/ 28 h 142"/>
                  <a:gd name="T6" fmla="*/ 6 w 35"/>
                  <a:gd name="T7" fmla="*/ 51 h 142"/>
                  <a:gd name="T8" fmla="*/ 0 w 35"/>
                  <a:gd name="T9" fmla="*/ 80 h 142"/>
                  <a:gd name="T10" fmla="*/ 0 w 35"/>
                  <a:gd name="T11" fmla="*/ 112 h 142"/>
                  <a:gd name="T12" fmla="*/ 3 w 35"/>
                  <a:gd name="T13" fmla="*/ 141 h 142"/>
                  <a:gd name="T14" fmla="*/ 6 w 35"/>
                  <a:gd name="T15" fmla="*/ 141 h 142"/>
                  <a:gd name="T16" fmla="*/ 3 w 35"/>
                  <a:gd name="T17" fmla="*/ 112 h 142"/>
                  <a:gd name="T18" fmla="*/ 3 w 35"/>
                  <a:gd name="T19" fmla="*/ 89 h 142"/>
                  <a:gd name="T20" fmla="*/ 9 w 35"/>
                  <a:gd name="T21" fmla="*/ 64 h 142"/>
                  <a:gd name="T22" fmla="*/ 20 w 35"/>
                  <a:gd name="T23" fmla="*/ 38 h 142"/>
                  <a:gd name="T24" fmla="*/ 34 w 35"/>
                  <a:gd name="T25" fmla="*/ 6 h 142"/>
                  <a:gd name="T26" fmla="*/ 27 w 35"/>
                  <a:gd name="T2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96"/>
              <p:cNvSpPr>
                <a:spLocks/>
              </p:cNvSpPr>
              <p:nvPr/>
            </p:nvSpPr>
            <p:spPr bwMode="ltGray">
              <a:xfrm>
                <a:off x="5547" y="3919"/>
                <a:ext cx="59" cy="141"/>
              </a:xfrm>
              <a:custGeom>
                <a:avLst/>
                <a:gdLst>
                  <a:gd name="T0" fmla="*/ 1 w 59"/>
                  <a:gd name="T1" fmla="*/ 22 h 141"/>
                  <a:gd name="T2" fmla="*/ 13 w 59"/>
                  <a:gd name="T3" fmla="*/ 0 h 141"/>
                  <a:gd name="T4" fmla="*/ 21 w 59"/>
                  <a:gd name="T5" fmla="*/ 0 h 141"/>
                  <a:gd name="T6" fmla="*/ 27 w 59"/>
                  <a:gd name="T7" fmla="*/ 1 h 141"/>
                  <a:gd name="T8" fmla="*/ 33 w 59"/>
                  <a:gd name="T9" fmla="*/ 7 h 141"/>
                  <a:gd name="T10" fmla="*/ 46 w 59"/>
                  <a:gd name="T11" fmla="*/ 25 h 141"/>
                  <a:gd name="T12" fmla="*/ 50 w 59"/>
                  <a:gd name="T13" fmla="*/ 33 h 141"/>
                  <a:gd name="T14" fmla="*/ 53 w 59"/>
                  <a:gd name="T15" fmla="*/ 42 h 141"/>
                  <a:gd name="T16" fmla="*/ 57 w 59"/>
                  <a:gd name="T17" fmla="*/ 65 h 141"/>
                  <a:gd name="T18" fmla="*/ 58 w 59"/>
                  <a:gd name="T19" fmla="*/ 73 h 141"/>
                  <a:gd name="T20" fmla="*/ 57 w 59"/>
                  <a:gd name="T21" fmla="*/ 82 h 141"/>
                  <a:gd name="T22" fmla="*/ 54 w 59"/>
                  <a:gd name="T23" fmla="*/ 92 h 141"/>
                  <a:gd name="T24" fmla="*/ 49 w 59"/>
                  <a:gd name="T25" fmla="*/ 107 h 141"/>
                  <a:gd name="T26" fmla="*/ 44 w 59"/>
                  <a:gd name="T27" fmla="*/ 116 h 141"/>
                  <a:gd name="T28" fmla="*/ 38 w 59"/>
                  <a:gd name="T29" fmla="*/ 126 h 141"/>
                  <a:gd name="T30" fmla="*/ 25 w 59"/>
                  <a:gd name="T31" fmla="*/ 140 h 141"/>
                  <a:gd name="T32" fmla="*/ 32 w 59"/>
                  <a:gd name="T33" fmla="*/ 123 h 141"/>
                  <a:gd name="T34" fmla="*/ 37 w 59"/>
                  <a:gd name="T35" fmla="*/ 108 h 141"/>
                  <a:gd name="T36" fmla="*/ 40 w 59"/>
                  <a:gd name="T37" fmla="*/ 95 h 141"/>
                  <a:gd name="T38" fmla="*/ 39 w 59"/>
                  <a:gd name="T39" fmla="*/ 82 h 141"/>
                  <a:gd name="T40" fmla="*/ 38 w 59"/>
                  <a:gd name="T41" fmla="*/ 73 h 141"/>
                  <a:gd name="T42" fmla="*/ 40 w 59"/>
                  <a:gd name="T43" fmla="*/ 61 h 141"/>
                  <a:gd name="T44" fmla="*/ 42 w 59"/>
                  <a:gd name="T45" fmla="*/ 51 h 141"/>
                  <a:gd name="T46" fmla="*/ 36 w 59"/>
                  <a:gd name="T47" fmla="*/ 33 h 141"/>
                  <a:gd name="T48" fmla="*/ 35 w 59"/>
                  <a:gd name="T49" fmla="*/ 23 h 141"/>
                  <a:gd name="T50" fmla="*/ 30 w 59"/>
                  <a:gd name="T51" fmla="*/ 15 h 141"/>
                  <a:gd name="T52" fmla="*/ 21 w 59"/>
                  <a:gd name="T53" fmla="*/ 5 h 141"/>
                  <a:gd name="T54" fmla="*/ 16 w 59"/>
                  <a:gd name="T55" fmla="*/ 14 h 141"/>
                  <a:gd name="T56" fmla="*/ 0 w 59"/>
                  <a:gd name="T57" fmla="*/ 26 h 141"/>
                  <a:gd name="T58" fmla="*/ 1 w 59"/>
                  <a:gd name="T59"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97"/>
              <p:cNvSpPr>
                <a:spLocks/>
              </p:cNvSpPr>
              <p:nvPr/>
            </p:nvSpPr>
            <p:spPr bwMode="ltGray">
              <a:xfrm>
                <a:off x="5364" y="3794"/>
                <a:ext cx="144" cy="255"/>
              </a:xfrm>
              <a:custGeom>
                <a:avLst/>
                <a:gdLst>
                  <a:gd name="T0" fmla="*/ 96 w 144"/>
                  <a:gd name="T1" fmla="*/ 3 h 255"/>
                  <a:gd name="T2" fmla="*/ 92 w 144"/>
                  <a:gd name="T3" fmla="*/ 10 h 255"/>
                  <a:gd name="T4" fmla="*/ 60 w 144"/>
                  <a:gd name="T5" fmla="*/ 9 h 255"/>
                  <a:gd name="T6" fmla="*/ 73 w 144"/>
                  <a:gd name="T7" fmla="*/ 13 h 255"/>
                  <a:gd name="T8" fmla="*/ 86 w 144"/>
                  <a:gd name="T9" fmla="*/ 17 h 255"/>
                  <a:gd name="T10" fmla="*/ 56 w 144"/>
                  <a:gd name="T11" fmla="*/ 23 h 255"/>
                  <a:gd name="T12" fmla="*/ 79 w 144"/>
                  <a:gd name="T13" fmla="*/ 26 h 255"/>
                  <a:gd name="T14" fmla="*/ 82 w 144"/>
                  <a:gd name="T15" fmla="*/ 32 h 255"/>
                  <a:gd name="T16" fmla="*/ 14 w 144"/>
                  <a:gd name="T17" fmla="*/ 69 h 255"/>
                  <a:gd name="T18" fmla="*/ 77 w 144"/>
                  <a:gd name="T19" fmla="*/ 42 h 255"/>
                  <a:gd name="T20" fmla="*/ 64 w 144"/>
                  <a:gd name="T21" fmla="*/ 58 h 255"/>
                  <a:gd name="T22" fmla="*/ 72 w 144"/>
                  <a:gd name="T23" fmla="*/ 59 h 255"/>
                  <a:gd name="T24" fmla="*/ 60 w 144"/>
                  <a:gd name="T25" fmla="*/ 79 h 255"/>
                  <a:gd name="T26" fmla="*/ 35 w 144"/>
                  <a:gd name="T27" fmla="*/ 100 h 255"/>
                  <a:gd name="T28" fmla="*/ 64 w 144"/>
                  <a:gd name="T29" fmla="*/ 84 h 255"/>
                  <a:gd name="T30" fmla="*/ 40 w 144"/>
                  <a:gd name="T31" fmla="*/ 117 h 255"/>
                  <a:gd name="T32" fmla="*/ 61 w 144"/>
                  <a:gd name="T33" fmla="*/ 95 h 255"/>
                  <a:gd name="T34" fmla="*/ 66 w 144"/>
                  <a:gd name="T35" fmla="*/ 95 h 255"/>
                  <a:gd name="T36" fmla="*/ 59 w 144"/>
                  <a:gd name="T37" fmla="*/ 115 h 255"/>
                  <a:gd name="T38" fmla="*/ 65 w 144"/>
                  <a:gd name="T39" fmla="*/ 115 h 255"/>
                  <a:gd name="T40" fmla="*/ 51 w 144"/>
                  <a:gd name="T41" fmla="*/ 136 h 255"/>
                  <a:gd name="T42" fmla="*/ 59 w 144"/>
                  <a:gd name="T43" fmla="*/ 131 h 255"/>
                  <a:gd name="T44" fmla="*/ 53 w 144"/>
                  <a:gd name="T45" fmla="*/ 151 h 255"/>
                  <a:gd name="T46" fmla="*/ 59 w 144"/>
                  <a:gd name="T47" fmla="*/ 145 h 255"/>
                  <a:gd name="T48" fmla="*/ 64 w 144"/>
                  <a:gd name="T49" fmla="*/ 143 h 255"/>
                  <a:gd name="T50" fmla="*/ 60 w 144"/>
                  <a:gd name="T51" fmla="*/ 158 h 255"/>
                  <a:gd name="T52" fmla="*/ 47 w 144"/>
                  <a:gd name="T53" fmla="*/ 186 h 255"/>
                  <a:gd name="T54" fmla="*/ 64 w 144"/>
                  <a:gd name="T55" fmla="*/ 164 h 255"/>
                  <a:gd name="T56" fmla="*/ 69 w 144"/>
                  <a:gd name="T57" fmla="*/ 160 h 255"/>
                  <a:gd name="T58" fmla="*/ 67 w 144"/>
                  <a:gd name="T59" fmla="*/ 184 h 255"/>
                  <a:gd name="T60" fmla="*/ 73 w 144"/>
                  <a:gd name="T61" fmla="*/ 195 h 255"/>
                  <a:gd name="T62" fmla="*/ 74 w 144"/>
                  <a:gd name="T63" fmla="*/ 183 h 255"/>
                  <a:gd name="T64" fmla="*/ 126 w 144"/>
                  <a:gd name="T65" fmla="*/ 217 h 255"/>
                  <a:gd name="T66" fmla="*/ 79 w 144"/>
                  <a:gd name="T67" fmla="*/ 166 h 255"/>
                  <a:gd name="T68" fmla="*/ 89 w 144"/>
                  <a:gd name="T69" fmla="*/ 178 h 255"/>
                  <a:gd name="T70" fmla="*/ 76 w 144"/>
                  <a:gd name="T71" fmla="*/ 149 h 255"/>
                  <a:gd name="T72" fmla="*/ 132 w 144"/>
                  <a:gd name="T73" fmla="*/ 171 h 255"/>
                  <a:gd name="T74" fmla="*/ 76 w 144"/>
                  <a:gd name="T75" fmla="*/ 141 h 255"/>
                  <a:gd name="T76" fmla="*/ 83 w 144"/>
                  <a:gd name="T77" fmla="*/ 133 h 255"/>
                  <a:gd name="T78" fmla="*/ 78 w 144"/>
                  <a:gd name="T79" fmla="*/ 122 h 255"/>
                  <a:gd name="T80" fmla="*/ 86 w 144"/>
                  <a:gd name="T81" fmla="*/ 122 h 255"/>
                  <a:gd name="T82" fmla="*/ 112 w 144"/>
                  <a:gd name="T83" fmla="*/ 143 h 255"/>
                  <a:gd name="T84" fmla="*/ 87 w 144"/>
                  <a:gd name="T85" fmla="*/ 102 h 255"/>
                  <a:gd name="T86" fmla="*/ 83 w 144"/>
                  <a:gd name="T87" fmla="*/ 87 h 255"/>
                  <a:gd name="T88" fmla="*/ 89 w 144"/>
                  <a:gd name="T89" fmla="*/ 84 h 255"/>
                  <a:gd name="T90" fmla="*/ 88 w 144"/>
                  <a:gd name="T91" fmla="*/ 70 h 255"/>
                  <a:gd name="T92" fmla="*/ 91 w 144"/>
                  <a:gd name="T93" fmla="*/ 68 h 255"/>
                  <a:gd name="T94" fmla="*/ 108 w 144"/>
                  <a:gd name="T95" fmla="*/ 81 h 255"/>
                  <a:gd name="T96" fmla="*/ 95 w 144"/>
                  <a:gd name="T97" fmla="*/ 61 h 255"/>
                  <a:gd name="T98" fmla="*/ 96 w 144"/>
                  <a:gd name="T99" fmla="*/ 42 h 255"/>
                  <a:gd name="T100" fmla="*/ 95 w 144"/>
                  <a:gd name="T101" fmla="*/ 32 h 255"/>
                  <a:gd name="T102" fmla="*/ 109 w 144"/>
                  <a:gd name="T103" fmla="*/ 32 h 255"/>
                  <a:gd name="T104" fmla="*/ 105 w 144"/>
                  <a:gd name="T105" fmla="*/ 17 h 255"/>
                  <a:gd name="T106" fmla="*/ 113 w 144"/>
                  <a:gd name="T107" fmla="*/ 14 h 255"/>
                  <a:gd name="T108" fmla="*/ 110 w 144"/>
                  <a:gd name="T10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98"/>
              <p:cNvSpPr>
                <a:spLocks/>
              </p:cNvSpPr>
              <p:nvPr/>
            </p:nvSpPr>
            <p:spPr bwMode="ltGray">
              <a:xfrm>
                <a:off x="5673" y="4049"/>
                <a:ext cx="38" cy="146"/>
              </a:xfrm>
              <a:custGeom>
                <a:avLst/>
                <a:gdLst>
                  <a:gd name="T0" fmla="*/ 7 w 38"/>
                  <a:gd name="T1" fmla="*/ 0 h 146"/>
                  <a:gd name="T2" fmla="*/ 9 w 38"/>
                  <a:gd name="T3" fmla="*/ 2 h 146"/>
                  <a:gd name="T4" fmla="*/ 22 w 38"/>
                  <a:gd name="T5" fmla="*/ 28 h 146"/>
                  <a:gd name="T6" fmla="*/ 29 w 38"/>
                  <a:gd name="T7" fmla="*/ 52 h 146"/>
                  <a:gd name="T8" fmla="*/ 37 w 38"/>
                  <a:gd name="T9" fmla="*/ 83 h 146"/>
                  <a:gd name="T10" fmla="*/ 37 w 38"/>
                  <a:gd name="T11" fmla="*/ 116 h 146"/>
                  <a:gd name="T12" fmla="*/ 32 w 38"/>
                  <a:gd name="T13" fmla="*/ 145 h 146"/>
                  <a:gd name="T14" fmla="*/ 29 w 38"/>
                  <a:gd name="T15" fmla="*/ 145 h 146"/>
                  <a:gd name="T16" fmla="*/ 32 w 38"/>
                  <a:gd name="T17" fmla="*/ 116 h 146"/>
                  <a:gd name="T18" fmla="*/ 32 w 38"/>
                  <a:gd name="T19" fmla="*/ 92 h 146"/>
                  <a:gd name="T20" fmla="*/ 25 w 38"/>
                  <a:gd name="T21" fmla="*/ 65 h 146"/>
                  <a:gd name="T22" fmla="*/ 14 w 38"/>
                  <a:gd name="T23" fmla="*/ 39 h 146"/>
                  <a:gd name="T24" fmla="*/ 0 w 38"/>
                  <a:gd name="T25" fmla="*/ 6 h 146"/>
                  <a:gd name="T26" fmla="*/ 7 w 38"/>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99"/>
              <p:cNvSpPr>
                <a:spLocks/>
              </p:cNvSpPr>
              <p:nvPr/>
            </p:nvSpPr>
            <p:spPr bwMode="ltGray">
              <a:xfrm>
                <a:off x="4807" y="3785"/>
                <a:ext cx="34" cy="249"/>
              </a:xfrm>
              <a:custGeom>
                <a:avLst/>
                <a:gdLst>
                  <a:gd name="T0" fmla="*/ 26 w 34"/>
                  <a:gd name="T1" fmla="*/ 0 h 249"/>
                  <a:gd name="T2" fmla="*/ 33 w 34"/>
                  <a:gd name="T3" fmla="*/ 9 h 249"/>
                  <a:gd name="T4" fmla="*/ 23 w 34"/>
                  <a:gd name="T5" fmla="*/ 103 h 249"/>
                  <a:gd name="T6" fmla="*/ 24 w 34"/>
                  <a:gd name="T7" fmla="*/ 130 h 249"/>
                  <a:gd name="T8" fmla="*/ 28 w 34"/>
                  <a:gd name="T9" fmla="*/ 248 h 249"/>
                  <a:gd name="T10" fmla="*/ 8 w 34"/>
                  <a:gd name="T11" fmla="*/ 154 h 249"/>
                  <a:gd name="T12" fmla="*/ 4 w 34"/>
                  <a:gd name="T13" fmla="*/ 127 h 249"/>
                  <a:gd name="T14" fmla="*/ 1 w 34"/>
                  <a:gd name="T15" fmla="*/ 105 h 249"/>
                  <a:gd name="T16" fmla="*/ 0 w 34"/>
                  <a:gd name="T17" fmla="*/ 84 h 249"/>
                  <a:gd name="T18" fmla="*/ 4 w 34"/>
                  <a:gd name="T19" fmla="*/ 62 h 249"/>
                  <a:gd name="T20" fmla="*/ 8 w 34"/>
                  <a:gd name="T21" fmla="*/ 35 h 249"/>
                  <a:gd name="T22" fmla="*/ 26 w 34"/>
                  <a:gd name="T2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100"/>
              <p:cNvSpPr>
                <a:spLocks/>
              </p:cNvSpPr>
              <p:nvPr/>
            </p:nvSpPr>
            <p:spPr bwMode="ltGray">
              <a:xfrm>
                <a:off x="4495" y="3709"/>
                <a:ext cx="207" cy="349"/>
              </a:xfrm>
              <a:custGeom>
                <a:avLst/>
                <a:gdLst>
                  <a:gd name="T0" fmla="*/ 115 w 207"/>
                  <a:gd name="T1" fmla="*/ 13 h 349"/>
                  <a:gd name="T2" fmla="*/ 107 w 207"/>
                  <a:gd name="T3" fmla="*/ 26 h 349"/>
                  <a:gd name="T4" fmla="*/ 38 w 207"/>
                  <a:gd name="T5" fmla="*/ 35 h 349"/>
                  <a:gd name="T6" fmla="*/ 102 w 207"/>
                  <a:gd name="T7" fmla="*/ 35 h 349"/>
                  <a:gd name="T8" fmla="*/ 83 w 207"/>
                  <a:gd name="T9" fmla="*/ 60 h 349"/>
                  <a:gd name="T10" fmla="*/ 73 w 207"/>
                  <a:gd name="T11" fmla="*/ 74 h 349"/>
                  <a:gd name="T12" fmla="*/ 82 w 207"/>
                  <a:gd name="T13" fmla="*/ 75 h 349"/>
                  <a:gd name="T14" fmla="*/ 50 w 207"/>
                  <a:gd name="T15" fmla="*/ 96 h 349"/>
                  <a:gd name="T16" fmla="*/ 74 w 207"/>
                  <a:gd name="T17" fmla="*/ 96 h 349"/>
                  <a:gd name="T18" fmla="*/ 67 w 207"/>
                  <a:gd name="T19" fmla="*/ 105 h 349"/>
                  <a:gd name="T20" fmla="*/ 73 w 207"/>
                  <a:gd name="T21" fmla="*/ 111 h 349"/>
                  <a:gd name="T22" fmla="*/ 13 w 207"/>
                  <a:gd name="T23" fmla="*/ 148 h 349"/>
                  <a:gd name="T24" fmla="*/ 69 w 207"/>
                  <a:gd name="T25" fmla="*/ 139 h 349"/>
                  <a:gd name="T26" fmla="*/ 74 w 207"/>
                  <a:gd name="T27" fmla="*/ 150 h 349"/>
                  <a:gd name="T28" fmla="*/ 28 w 207"/>
                  <a:gd name="T29" fmla="*/ 184 h 349"/>
                  <a:gd name="T30" fmla="*/ 45 w 207"/>
                  <a:gd name="T31" fmla="*/ 178 h 349"/>
                  <a:gd name="T32" fmla="*/ 59 w 207"/>
                  <a:gd name="T33" fmla="*/ 186 h 349"/>
                  <a:gd name="T34" fmla="*/ 0 w 207"/>
                  <a:gd name="T35" fmla="*/ 251 h 349"/>
                  <a:gd name="T36" fmla="*/ 51 w 207"/>
                  <a:gd name="T37" fmla="*/ 215 h 349"/>
                  <a:gd name="T38" fmla="*/ 58 w 207"/>
                  <a:gd name="T39" fmla="*/ 228 h 349"/>
                  <a:gd name="T40" fmla="*/ 45 w 207"/>
                  <a:gd name="T41" fmla="*/ 243 h 349"/>
                  <a:gd name="T42" fmla="*/ 53 w 207"/>
                  <a:gd name="T43" fmla="*/ 254 h 349"/>
                  <a:gd name="T44" fmla="*/ 46 w 207"/>
                  <a:gd name="T45" fmla="*/ 278 h 349"/>
                  <a:gd name="T46" fmla="*/ 39 w 207"/>
                  <a:gd name="T47" fmla="*/ 328 h 349"/>
                  <a:gd name="T48" fmla="*/ 58 w 207"/>
                  <a:gd name="T49" fmla="*/ 287 h 349"/>
                  <a:gd name="T50" fmla="*/ 95 w 207"/>
                  <a:gd name="T51" fmla="*/ 347 h 349"/>
                  <a:gd name="T52" fmla="*/ 82 w 207"/>
                  <a:gd name="T53" fmla="*/ 264 h 349"/>
                  <a:gd name="T54" fmla="*/ 77 w 207"/>
                  <a:gd name="T55" fmla="*/ 236 h 349"/>
                  <a:gd name="T56" fmla="*/ 164 w 207"/>
                  <a:gd name="T57" fmla="*/ 347 h 349"/>
                  <a:gd name="T58" fmla="*/ 84 w 207"/>
                  <a:gd name="T59" fmla="*/ 220 h 349"/>
                  <a:gd name="T60" fmla="*/ 95 w 207"/>
                  <a:gd name="T61" fmla="*/ 215 h 349"/>
                  <a:gd name="T62" fmla="*/ 104 w 207"/>
                  <a:gd name="T63" fmla="*/ 240 h 349"/>
                  <a:gd name="T64" fmla="*/ 99 w 207"/>
                  <a:gd name="T65" fmla="*/ 193 h 349"/>
                  <a:gd name="T66" fmla="*/ 146 w 207"/>
                  <a:gd name="T67" fmla="*/ 301 h 349"/>
                  <a:gd name="T68" fmla="*/ 112 w 207"/>
                  <a:gd name="T69" fmla="*/ 157 h 349"/>
                  <a:gd name="T70" fmla="*/ 106 w 207"/>
                  <a:gd name="T71" fmla="*/ 134 h 349"/>
                  <a:gd name="T72" fmla="*/ 109 w 207"/>
                  <a:gd name="T73" fmla="*/ 114 h 349"/>
                  <a:gd name="T74" fmla="*/ 115 w 207"/>
                  <a:gd name="T75" fmla="*/ 96 h 349"/>
                  <a:gd name="T76" fmla="*/ 175 w 207"/>
                  <a:gd name="T77" fmla="*/ 192 h 349"/>
                  <a:gd name="T78" fmla="*/ 136 w 207"/>
                  <a:gd name="T79" fmla="*/ 137 h 349"/>
                  <a:gd name="T80" fmla="*/ 128 w 207"/>
                  <a:gd name="T81" fmla="*/ 84 h 349"/>
                  <a:gd name="T82" fmla="*/ 138 w 207"/>
                  <a:gd name="T83" fmla="*/ 93 h 349"/>
                  <a:gd name="T84" fmla="*/ 133 w 207"/>
                  <a:gd name="T85" fmla="*/ 75 h 349"/>
                  <a:gd name="T86" fmla="*/ 146 w 207"/>
                  <a:gd name="T87" fmla="*/ 75 h 349"/>
                  <a:gd name="T88" fmla="*/ 140 w 207"/>
                  <a:gd name="T89" fmla="*/ 50 h 349"/>
                  <a:gd name="T90" fmla="*/ 145 w 207"/>
                  <a:gd name="T91" fmla="*/ 27 h 349"/>
                  <a:gd name="T92" fmla="*/ 134 w 207"/>
                  <a:gd name="T93"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01"/>
              <p:cNvSpPr>
                <a:spLocks/>
              </p:cNvSpPr>
              <p:nvPr/>
            </p:nvSpPr>
            <p:spPr bwMode="ltGray">
              <a:xfrm>
                <a:off x="4679" y="3766"/>
                <a:ext cx="99" cy="243"/>
              </a:xfrm>
              <a:custGeom>
                <a:avLst/>
                <a:gdLst>
                  <a:gd name="T0" fmla="*/ 96 w 99"/>
                  <a:gd name="T1" fmla="*/ 25 h 243"/>
                  <a:gd name="T2" fmla="*/ 61 w 99"/>
                  <a:gd name="T3" fmla="*/ 0 h 243"/>
                  <a:gd name="T4" fmla="*/ 51 w 99"/>
                  <a:gd name="T5" fmla="*/ 0 h 243"/>
                  <a:gd name="T6" fmla="*/ 42 w 99"/>
                  <a:gd name="T7" fmla="*/ 3 h 243"/>
                  <a:gd name="T8" fmla="*/ 34 w 99"/>
                  <a:gd name="T9" fmla="*/ 13 h 243"/>
                  <a:gd name="T10" fmla="*/ 16 w 99"/>
                  <a:gd name="T11" fmla="*/ 45 h 243"/>
                  <a:gd name="T12" fmla="*/ 10 w 99"/>
                  <a:gd name="T13" fmla="*/ 58 h 243"/>
                  <a:gd name="T14" fmla="*/ 5 w 99"/>
                  <a:gd name="T15" fmla="*/ 71 h 243"/>
                  <a:gd name="T16" fmla="*/ 1 w 99"/>
                  <a:gd name="T17" fmla="*/ 113 h 243"/>
                  <a:gd name="T18" fmla="*/ 0 w 99"/>
                  <a:gd name="T19" fmla="*/ 126 h 243"/>
                  <a:gd name="T20" fmla="*/ 1 w 99"/>
                  <a:gd name="T21" fmla="*/ 142 h 243"/>
                  <a:gd name="T22" fmla="*/ 4 w 99"/>
                  <a:gd name="T23" fmla="*/ 158 h 243"/>
                  <a:gd name="T24" fmla="*/ 11 w 99"/>
                  <a:gd name="T25" fmla="*/ 185 h 243"/>
                  <a:gd name="T26" fmla="*/ 18 w 99"/>
                  <a:gd name="T27" fmla="*/ 201 h 243"/>
                  <a:gd name="T28" fmla="*/ 27 w 99"/>
                  <a:gd name="T29" fmla="*/ 219 h 243"/>
                  <a:gd name="T30" fmla="*/ 45 w 99"/>
                  <a:gd name="T31" fmla="*/ 242 h 243"/>
                  <a:gd name="T32" fmla="*/ 36 w 99"/>
                  <a:gd name="T33" fmla="*/ 213 h 243"/>
                  <a:gd name="T34" fmla="*/ 28 w 99"/>
                  <a:gd name="T35" fmla="*/ 187 h 243"/>
                  <a:gd name="T36" fmla="*/ 23 w 99"/>
                  <a:gd name="T37" fmla="*/ 164 h 243"/>
                  <a:gd name="T38" fmla="*/ 25 w 99"/>
                  <a:gd name="T39" fmla="*/ 142 h 243"/>
                  <a:gd name="T40" fmla="*/ 27 w 99"/>
                  <a:gd name="T41" fmla="*/ 126 h 243"/>
                  <a:gd name="T42" fmla="*/ 23 w 99"/>
                  <a:gd name="T43" fmla="*/ 107 h 243"/>
                  <a:gd name="T44" fmla="*/ 22 w 99"/>
                  <a:gd name="T45" fmla="*/ 90 h 243"/>
                  <a:gd name="T46" fmla="*/ 29 w 99"/>
                  <a:gd name="T47" fmla="*/ 58 h 243"/>
                  <a:gd name="T48" fmla="*/ 31 w 99"/>
                  <a:gd name="T49" fmla="*/ 42 h 243"/>
                  <a:gd name="T50" fmla="*/ 37 w 99"/>
                  <a:gd name="T51" fmla="*/ 28 h 243"/>
                  <a:gd name="T52" fmla="*/ 51 w 99"/>
                  <a:gd name="T53" fmla="*/ 10 h 243"/>
                  <a:gd name="T54" fmla="*/ 65 w 99"/>
                  <a:gd name="T55" fmla="*/ 10 h 243"/>
                  <a:gd name="T56" fmla="*/ 98 w 99"/>
                  <a:gd name="T57" fmla="*/ 33 h 243"/>
                  <a:gd name="T58" fmla="*/ 96 w 99"/>
                  <a:gd name="T59" fmla="*/ 2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02"/>
              <p:cNvSpPr>
                <a:spLocks/>
              </p:cNvSpPr>
              <p:nvPr/>
            </p:nvSpPr>
            <p:spPr bwMode="ltGray">
              <a:xfrm>
                <a:off x="4901" y="3651"/>
                <a:ext cx="181" cy="262"/>
              </a:xfrm>
              <a:custGeom>
                <a:avLst/>
                <a:gdLst>
                  <a:gd name="T0" fmla="*/ 126 w 181"/>
                  <a:gd name="T1" fmla="*/ 261 h 262"/>
                  <a:gd name="T2" fmla="*/ 140 w 181"/>
                  <a:gd name="T3" fmla="*/ 216 h 262"/>
                  <a:gd name="T4" fmla="*/ 145 w 181"/>
                  <a:gd name="T5" fmla="*/ 197 h 262"/>
                  <a:gd name="T6" fmla="*/ 157 w 181"/>
                  <a:gd name="T7" fmla="*/ 173 h 262"/>
                  <a:gd name="T8" fmla="*/ 170 w 181"/>
                  <a:gd name="T9" fmla="*/ 151 h 262"/>
                  <a:gd name="T10" fmla="*/ 178 w 181"/>
                  <a:gd name="T11" fmla="*/ 137 h 262"/>
                  <a:gd name="T12" fmla="*/ 180 w 181"/>
                  <a:gd name="T13" fmla="*/ 124 h 262"/>
                  <a:gd name="T14" fmla="*/ 175 w 181"/>
                  <a:gd name="T15" fmla="*/ 104 h 262"/>
                  <a:gd name="T16" fmla="*/ 174 w 181"/>
                  <a:gd name="T17" fmla="*/ 85 h 262"/>
                  <a:gd name="T18" fmla="*/ 154 w 181"/>
                  <a:gd name="T19" fmla="*/ 35 h 262"/>
                  <a:gd name="T20" fmla="*/ 145 w 181"/>
                  <a:gd name="T21" fmla="*/ 23 h 262"/>
                  <a:gd name="T22" fmla="*/ 129 w 181"/>
                  <a:gd name="T23" fmla="*/ 10 h 262"/>
                  <a:gd name="T24" fmla="*/ 114 w 181"/>
                  <a:gd name="T25" fmla="*/ 2 h 262"/>
                  <a:gd name="T26" fmla="*/ 96 w 181"/>
                  <a:gd name="T27" fmla="*/ 0 h 262"/>
                  <a:gd name="T28" fmla="*/ 81 w 181"/>
                  <a:gd name="T29" fmla="*/ 5 h 262"/>
                  <a:gd name="T30" fmla="*/ 64 w 181"/>
                  <a:gd name="T31" fmla="*/ 10 h 262"/>
                  <a:gd name="T32" fmla="*/ 45 w 181"/>
                  <a:gd name="T33" fmla="*/ 26 h 262"/>
                  <a:gd name="T34" fmla="*/ 38 w 181"/>
                  <a:gd name="T35" fmla="*/ 37 h 262"/>
                  <a:gd name="T36" fmla="*/ 27 w 181"/>
                  <a:gd name="T37" fmla="*/ 52 h 262"/>
                  <a:gd name="T38" fmla="*/ 18 w 181"/>
                  <a:gd name="T39" fmla="*/ 66 h 262"/>
                  <a:gd name="T40" fmla="*/ 1 w 181"/>
                  <a:gd name="T41" fmla="*/ 135 h 262"/>
                  <a:gd name="T42" fmla="*/ 0 w 181"/>
                  <a:gd name="T43" fmla="*/ 148 h 262"/>
                  <a:gd name="T44" fmla="*/ 4 w 181"/>
                  <a:gd name="T45" fmla="*/ 170 h 262"/>
                  <a:gd name="T46" fmla="*/ 13 w 181"/>
                  <a:gd name="T47" fmla="*/ 235 h 262"/>
                  <a:gd name="T48" fmla="*/ 12 w 181"/>
                  <a:gd name="T49" fmla="*/ 171 h 262"/>
                  <a:gd name="T50" fmla="*/ 18 w 181"/>
                  <a:gd name="T51" fmla="*/ 144 h 262"/>
                  <a:gd name="T52" fmla="*/ 21 w 181"/>
                  <a:gd name="T53" fmla="*/ 127 h 262"/>
                  <a:gd name="T54" fmla="*/ 29 w 181"/>
                  <a:gd name="T55" fmla="*/ 104 h 262"/>
                  <a:gd name="T56" fmla="*/ 35 w 181"/>
                  <a:gd name="T57" fmla="*/ 82 h 262"/>
                  <a:gd name="T58" fmla="*/ 47 w 181"/>
                  <a:gd name="T59" fmla="*/ 59 h 262"/>
                  <a:gd name="T60" fmla="*/ 60 w 181"/>
                  <a:gd name="T61" fmla="*/ 39 h 262"/>
                  <a:gd name="T62" fmla="*/ 70 w 181"/>
                  <a:gd name="T63" fmla="*/ 21 h 262"/>
                  <a:gd name="T64" fmla="*/ 81 w 181"/>
                  <a:gd name="T65" fmla="*/ 10 h 262"/>
                  <a:gd name="T66" fmla="*/ 95 w 181"/>
                  <a:gd name="T67" fmla="*/ 6 h 262"/>
                  <a:gd name="T68" fmla="*/ 107 w 181"/>
                  <a:gd name="T69" fmla="*/ 10 h 262"/>
                  <a:gd name="T70" fmla="*/ 115 w 181"/>
                  <a:gd name="T71" fmla="*/ 19 h 262"/>
                  <a:gd name="T72" fmla="*/ 121 w 181"/>
                  <a:gd name="T73" fmla="*/ 37 h 262"/>
                  <a:gd name="T74" fmla="*/ 121 w 181"/>
                  <a:gd name="T75" fmla="*/ 50 h 262"/>
                  <a:gd name="T76" fmla="*/ 125 w 181"/>
                  <a:gd name="T77" fmla="*/ 74 h 262"/>
                  <a:gd name="T78" fmla="*/ 130 w 181"/>
                  <a:gd name="T79" fmla="*/ 89 h 262"/>
                  <a:gd name="T80" fmla="*/ 143 w 181"/>
                  <a:gd name="T81" fmla="*/ 112 h 262"/>
                  <a:gd name="T82" fmla="*/ 145 w 181"/>
                  <a:gd name="T83" fmla="*/ 124 h 262"/>
                  <a:gd name="T84" fmla="*/ 147 w 181"/>
                  <a:gd name="T85" fmla="*/ 136 h 262"/>
                  <a:gd name="T86" fmla="*/ 147 w 181"/>
                  <a:gd name="T87" fmla="*/ 153 h 262"/>
                  <a:gd name="T88" fmla="*/ 125 w 181"/>
                  <a:gd name="T89" fmla="*/ 212 h 262"/>
                  <a:gd name="T90" fmla="*/ 126 w 181"/>
                  <a:gd name="T91"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03"/>
              <p:cNvSpPr>
                <a:spLocks/>
              </p:cNvSpPr>
              <p:nvPr/>
            </p:nvSpPr>
            <p:spPr bwMode="ltGray">
              <a:xfrm>
                <a:off x="4732" y="3948"/>
                <a:ext cx="149" cy="237"/>
              </a:xfrm>
              <a:custGeom>
                <a:avLst/>
                <a:gdLst>
                  <a:gd name="T0" fmla="*/ 144 w 149"/>
                  <a:gd name="T1" fmla="*/ 37 h 237"/>
                  <a:gd name="T2" fmla="*/ 114 w 149"/>
                  <a:gd name="T3" fmla="*/ 0 h 237"/>
                  <a:gd name="T4" fmla="*/ 94 w 149"/>
                  <a:gd name="T5" fmla="*/ 0 h 237"/>
                  <a:gd name="T6" fmla="*/ 77 w 149"/>
                  <a:gd name="T7" fmla="*/ 3 h 237"/>
                  <a:gd name="T8" fmla="*/ 63 w 149"/>
                  <a:gd name="T9" fmla="*/ 13 h 237"/>
                  <a:gd name="T10" fmla="*/ 30 w 149"/>
                  <a:gd name="T11" fmla="*/ 43 h 237"/>
                  <a:gd name="T12" fmla="*/ 19 w 149"/>
                  <a:gd name="T13" fmla="*/ 57 h 237"/>
                  <a:gd name="T14" fmla="*/ 10 w 149"/>
                  <a:gd name="T15" fmla="*/ 70 h 237"/>
                  <a:gd name="T16" fmla="*/ 3 w 149"/>
                  <a:gd name="T17" fmla="*/ 111 h 237"/>
                  <a:gd name="T18" fmla="*/ 0 w 149"/>
                  <a:gd name="T19" fmla="*/ 122 h 237"/>
                  <a:gd name="T20" fmla="*/ 3 w 149"/>
                  <a:gd name="T21" fmla="*/ 138 h 237"/>
                  <a:gd name="T22" fmla="*/ 8 w 149"/>
                  <a:gd name="T23" fmla="*/ 154 h 237"/>
                  <a:gd name="T24" fmla="*/ 22 w 149"/>
                  <a:gd name="T25" fmla="*/ 180 h 237"/>
                  <a:gd name="T26" fmla="*/ 33 w 149"/>
                  <a:gd name="T27" fmla="*/ 196 h 237"/>
                  <a:gd name="T28" fmla="*/ 49 w 149"/>
                  <a:gd name="T29" fmla="*/ 214 h 237"/>
                  <a:gd name="T30" fmla="*/ 83 w 149"/>
                  <a:gd name="T31" fmla="*/ 236 h 237"/>
                  <a:gd name="T32" fmla="*/ 66 w 149"/>
                  <a:gd name="T33" fmla="*/ 208 h 237"/>
                  <a:gd name="T34" fmla="*/ 52 w 149"/>
                  <a:gd name="T35" fmla="*/ 183 h 237"/>
                  <a:gd name="T36" fmla="*/ 43 w 149"/>
                  <a:gd name="T37" fmla="*/ 160 h 237"/>
                  <a:gd name="T38" fmla="*/ 47 w 149"/>
                  <a:gd name="T39" fmla="*/ 138 h 237"/>
                  <a:gd name="T40" fmla="*/ 49 w 149"/>
                  <a:gd name="T41" fmla="*/ 122 h 237"/>
                  <a:gd name="T42" fmla="*/ 43 w 149"/>
                  <a:gd name="T43" fmla="*/ 104 h 237"/>
                  <a:gd name="T44" fmla="*/ 41 w 149"/>
                  <a:gd name="T45" fmla="*/ 87 h 237"/>
                  <a:gd name="T46" fmla="*/ 55 w 149"/>
                  <a:gd name="T47" fmla="*/ 57 h 237"/>
                  <a:gd name="T48" fmla="*/ 57 w 149"/>
                  <a:gd name="T49" fmla="*/ 40 h 237"/>
                  <a:gd name="T50" fmla="*/ 69 w 149"/>
                  <a:gd name="T51" fmla="*/ 27 h 237"/>
                  <a:gd name="T52" fmla="*/ 94 w 149"/>
                  <a:gd name="T53" fmla="*/ 9 h 237"/>
                  <a:gd name="T54" fmla="*/ 105 w 149"/>
                  <a:gd name="T55" fmla="*/ 23 h 237"/>
                  <a:gd name="T56" fmla="*/ 148 w 149"/>
                  <a:gd name="T57" fmla="*/ 45 h 237"/>
                  <a:gd name="T58" fmla="*/ 144 w 149"/>
                  <a:gd name="T59" fmla="*/ 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104"/>
              <p:cNvSpPr>
                <a:spLocks/>
              </p:cNvSpPr>
              <p:nvPr/>
            </p:nvSpPr>
            <p:spPr bwMode="ltGray">
              <a:xfrm>
                <a:off x="4907" y="4027"/>
                <a:ext cx="152" cy="161"/>
              </a:xfrm>
              <a:custGeom>
                <a:avLst/>
                <a:gdLst>
                  <a:gd name="T0" fmla="*/ 3 w 152"/>
                  <a:gd name="T1" fmla="*/ 25 h 161"/>
                  <a:gd name="T2" fmla="*/ 34 w 152"/>
                  <a:gd name="T3" fmla="*/ 0 h 161"/>
                  <a:gd name="T4" fmla="*/ 54 w 152"/>
                  <a:gd name="T5" fmla="*/ 0 h 161"/>
                  <a:gd name="T6" fmla="*/ 72 w 152"/>
                  <a:gd name="T7" fmla="*/ 2 h 161"/>
                  <a:gd name="T8" fmla="*/ 85 w 152"/>
                  <a:gd name="T9" fmla="*/ 9 h 161"/>
                  <a:gd name="T10" fmla="*/ 120 w 152"/>
                  <a:gd name="T11" fmla="*/ 29 h 161"/>
                  <a:gd name="T12" fmla="*/ 131 w 152"/>
                  <a:gd name="T13" fmla="*/ 38 h 161"/>
                  <a:gd name="T14" fmla="*/ 139 w 152"/>
                  <a:gd name="T15" fmla="*/ 47 h 161"/>
                  <a:gd name="T16" fmla="*/ 147 w 152"/>
                  <a:gd name="T17" fmla="*/ 75 h 161"/>
                  <a:gd name="T18" fmla="*/ 151 w 152"/>
                  <a:gd name="T19" fmla="*/ 83 h 161"/>
                  <a:gd name="T20" fmla="*/ 147 w 152"/>
                  <a:gd name="T21" fmla="*/ 94 h 161"/>
                  <a:gd name="T22" fmla="*/ 142 w 152"/>
                  <a:gd name="T23" fmla="*/ 104 h 161"/>
                  <a:gd name="T24" fmla="*/ 128 w 152"/>
                  <a:gd name="T25" fmla="*/ 122 h 161"/>
                  <a:gd name="T26" fmla="*/ 116 w 152"/>
                  <a:gd name="T27" fmla="*/ 133 h 161"/>
                  <a:gd name="T28" fmla="*/ 100 w 152"/>
                  <a:gd name="T29" fmla="*/ 145 h 161"/>
                  <a:gd name="T30" fmla="*/ 65 w 152"/>
                  <a:gd name="T31" fmla="*/ 160 h 161"/>
                  <a:gd name="T32" fmla="*/ 82 w 152"/>
                  <a:gd name="T33" fmla="*/ 141 h 161"/>
                  <a:gd name="T34" fmla="*/ 97 w 152"/>
                  <a:gd name="T35" fmla="*/ 124 h 161"/>
                  <a:gd name="T36" fmla="*/ 106 w 152"/>
                  <a:gd name="T37" fmla="*/ 108 h 161"/>
                  <a:gd name="T38" fmla="*/ 102 w 152"/>
                  <a:gd name="T39" fmla="*/ 94 h 161"/>
                  <a:gd name="T40" fmla="*/ 100 w 152"/>
                  <a:gd name="T41" fmla="*/ 83 h 161"/>
                  <a:gd name="T42" fmla="*/ 106 w 152"/>
                  <a:gd name="T43" fmla="*/ 70 h 161"/>
                  <a:gd name="T44" fmla="*/ 108 w 152"/>
                  <a:gd name="T45" fmla="*/ 59 h 161"/>
                  <a:gd name="T46" fmla="*/ 94 w 152"/>
                  <a:gd name="T47" fmla="*/ 38 h 161"/>
                  <a:gd name="T48" fmla="*/ 91 w 152"/>
                  <a:gd name="T49" fmla="*/ 27 h 161"/>
                  <a:gd name="T50" fmla="*/ 79 w 152"/>
                  <a:gd name="T51" fmla="*/ 18 h 161"/>
                  <a:gd name="T52" fmla="*/ 54 w 152"/>
                  <a:gd name="T53" fmla="*/ 6 h 161"/>
                  <a:gd name="T54" fmla="*/ 43 w 152"/>
                  <a:gd name="T55" fmla="*/ 15 h 161"/>
                  <a:gd name="T56" fmla="*/ 0 w 152"/>
                  <a:gd name="T57" fmla="*/ 30 h 161"/>
                  <a:gd name="T58" fmla="*/ 3 w 152"/>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105"/>
              <p:cNvSpPr>
                <a:spLocks/>
              </p:cNvSpPr>
              <p:nvPr/>
            </p:nvSpPr>
            <p:spPr bwMode="ltGray">
              <a:xfrm>
                <a:off x="5250" y="3351"/>
                <a:ext cx="288" cy="365"/>
              </a:xfrm>
              <a:custGeom>
                <a:avLst/>
                <a:gdLst>
                  <a:gd name="T0" fmla="*/ 270 w 288"/>
                  <a:gd name="T1" fmla="*/ 8 h 365"/>
                  <a:gd name="T2" fmla="*/ 268 w 288"/>
                  <a:gd name="T3" fmla="*/ 0 h 365"/>
                  <a:gd name="T4" fmla="*/ 248 w 288"/>
                  <a:gd name="T5" fmla="*/ 3 h 365"/>
                  <a:gd name="T6" fmla="*/ 236 w 288"/>
                  <a:gd name="T7" fmla="*/ 13 h 365"/>
                  <a:gd name="T8" fmla="*/ 8 w 288"/>
                  <a:gd name="T9" fmla="*/ 79 h 365"/>
                  <a:gd name="T10" fmla="*/ 211 w 288"/>
                  <a:gd name="T11" fmla="*/ 32 h 365"/>
                  <a:gd name="T12" fmla="*/ 213 w 288"/>
                  <a:gd name="T13" fmla="*/ 41 h 365"/>
                  <a:gd name="T14" fmla="*/ 114 w 288"/>
                  <a:gd name="T15" fmla="*/ 98 h 365"/>
                  <a:gd name="T16" fmla="*/ 237 w 288"/>
                  <a:gd name="T17" fmla="*/ 52 h 365"/>
                  <a:gd name="T18" fmla="*/ 222 w 288"/>
                  <a:gd name="T19" fmla="*/ 71 h 365"/>
                  <a:gd name="T20" fmla="*/ 182 w 288"/>
                  <a:gd name="T21" fmla="*/ 102 h 365"/>
                  <a:gd name="T22" fmla="*/ 62 w 288"/>
                  <a:gd name="T23" fmla="*/ 186 h 365"/>
                  <a:gd name="T24" fmla="*/ 67 w 288"/>
                  <a:gd name="T25" fmla="*/ 179 h 365"/>
                  <a:gd name="T26" fmla="*/ 145 w 288"/>
                  <a:gd name="T27" fmla="*/ 127 h 365"/>
                  <a:gd name="T28" fmla="*/ 207 w 288"/>
                  <a:gd name="T29" fmla="*/ 87 h 365"/>
                  <a:gd name="T30" fmla="*/ 236 w 288"/>
                  <a:gd name="T31" fmla="*/ 68 h 365"/>
                  <a:gd name="T32" fmla="*/ 240 w 288"/>
                  <a:gd name="T33" fmla="*/ 74 h 365"/>
                  <a:gd name="T34" fmla="*/ 207 w 288"/>
                  <a:gd name="T35" fmla="*/ 100 h 365"/>
                  <a:gd name="T36" fmla="*/ 158 w 288"/>
                  <a:gd name="T37" fmla="*/ 135 h 365"/>
                  <a:gd name="T38" fmla="*/ 222 w 288"/>
                  <a:gd name="T39" fmla="*/ 87 h 365"/>
                  <a:gd name="T40" fmla="*/ 240 w 288"/>
                  <a:gd name="T41" fmla="*/ 74 h 365"/>
                  <a:gd name="T42" fmla="*/ 243 w 288"/>
                  <a:gd name="T43" fmla="*/ 88 h 365"/>
                  <a:gd name="T44" fmla="*/ 222 w 288"/>
                  <a:gd name="T45" fmla="*/ 112 h 365"/>
                  <a:gd name="T46" fmla="*/ 158 w 288"/>
                  <a:gd name="T47" fmla="*/ 144 h 365"/>
                  <a:gd name="T48" fmla="*/ 105 w 288"/>
                  <a:gd name="T49" fmla="*/ 173 h 365"/>
                  <a:gd name="T50" fmla="*/ 167 w 288"/>
                  <a:gd name="T51" fmla="*/ 144 h 365"/>
                  <a:gd name="T52" fmla="*/ 231 w 288"/>
                  <a:gd name="T53" fmla="*/ 109 h 365"/>
                  <a:gd name="T54" fmla="*/ 228 w 288"/>
                  <a:gd name="T55" fmla="*/ 121 h 365"/>
                  <a:gd name="T56" fmla="*/ 231 w 288"/>
                  <a:gd name="T57" fmla="*/ 141 h 365"/>
                  <a:gd name="T58" fmla="*/ 221 w 288"/>
                  <a:gd name="T59" fmla="*/ 151 h 365"/>
                  <a:gd name="T60" fmla="*/ 169 w 288"/>
                  <a:gd name="T61" fmla="*/ 180 h 365"/>
                  <a:gd name="T62" fmla="*/ 71 w 288"/>
                  <a:gd name="T63" fmla="*/ 227 h 365"/>
                  <a:gd name="T64" fmla="*/ 86 w 288"/>
                  <a:gd name="T65" fmla="*/ 217 h 365"/>
                  <a:gd name="T66" fmla="*/ 207 w 288"/>
                  <a:gd name="T67" fmla="*/ 160 h 365"/>
                  <a:gd name="T68" fmla="*/ 245 w 288"/>
                  <a:gd name="T69" fmla="*/ 135 h 365"/>
                  <a:gd name="T70" fmla="*/ 148 w 288"/>
                  <a:gd name="T71" fmla="*/ 209 h 365"/>
                  <a:gd name="T72" fmla="*/ 244 w 288"/>
                  <a:gd name="T73" fmla="*/ 158 h 365"/>
                  <a:gd name="T74" fmla="*/ 241 w 288"/>
                  <a:gd name="T75" fmla="*/ 178 h 365"/>
                  <a:gd name="T76" fmla="*/ 193 w 288"/>
                  <a:gd name="T77" fmla="*/ 227 h 365"/>
                  <a:gd name="T78" fmla="*/ 111 w 288"/>
                  <a:gd name="T79" fmla="*/ 261 h 365"/>
                  <a:gd name="T80" fmla="*/ 33 w 288"/>
                  <a:gd name="T81" fmla="*/ 293 h 365"/>
                  <a:gd name="T82" fmla="*/ 149 w 288"/>
                  <a:gd name="T83" fmla="*/ 249 h 365"/>
                  <a:gd name="T84" fmla="*/ 197 w 288"/>
                  <a:gd name="T85" fmla="*/ 224 h 365"/>
                  <a:gd name="T86" fmla="*/ 240 w 288"/>
                  <a:gd name="T87" fmla="*/ 186 h 365"/>
                  <a:gd name="T88" fmla="*/ 236 w 288"/>
                  <a:gd name="T89" fmla="*/ 203 h 365"/>
                  <a:gd name="T90" fmla="*/ 233 w 288"/>
                  <a:gd name="T91" fmla="*/ 219 h 365"/>
                  <a:gd name="T92" fmla="*/ 236 w 288"/>
                  <a:gd name="T93" fmla="*/ 236 h 365"/>
                  <a:gd name="T94" fmla="*/ 193 w 288"/>
                  <a:gd name="T95" fmla="*/ 267 h 365"/>
                  <a:gd name="T96" fmla="*/ 113 w 288"/>
                  <a:gd name="T97" fmla="*/ 296 h 365"/>
                  <a:gd name="T98" fmla="*/ 118 w 288"/>
                  <a:gd name="T99" fmla="*/ 294 h 365"/>
                  <a:gd name="T100" fmla="*/ 217 w 288"/>
                  <a:gd name="T101" fmla="*/ 255 h 365"/>
                  <a:gd name="T102" fmla="*/ 212 w 288"/>
                  <a:gd name="T103" fmla="*/ 265 h 365"/>
                  <a:gd name="T104" fmla="*/ 217 w 288"/>
                  <a:gd name="T105" fmla="*/ 270 h 365"/>
                  <a:gd name="T106" fmla="*/ 222 w 288"/>
                  <a:gd name="T107" fmla="*/ 280 h 365"/>
                  <a:gd name="T108" fmla="*/ 173 w 288"/>
                  <a:gd name="T109" fmla="*/ 309 h 365"/>
                  <a:gd name="T110" fmla="*/ 120 w 288"/>
                  <a:gd name="T111" fmla="*/ 315 h 365"/>
                  <a:gd name="T112" fmla="*/ 217 w 288"/>
                  <a:gd name="T113" fmla="*/ 289 h 365"/>
                  <a:gd name="T114" fmla="*/ 212 w 288"/>
                  <a:gd name="T115" fmla="*/ 304 h 365"/>
                  <a:gd name="T116" fmla="*/ 218 w 288"/>
                  <a:gd name="T117" fmla="*/ 312 h 365"/>
                  <a:gd name="T118" fmla="*/ 105 w 288"/>
                  <a:gd name="T119" fmla="*/ 364 h 365"/>
                  <a:gd name="T120" fmla="*/ 212 w 288"/>
                  <a:gd name="T121" fmla="*/ 325 h 365"/>
                  <a:gd name="T122" fmla="*/ 235 w 288"/>
                  <a:gd name="T123" fmla="*/ 311 h 365"/>
                  <a:gd name="T124" fmla="*/ 249 w 288"/>
                  <a:gd name="T125" fmla="*/ 2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106"/>
              <p:cNvSpPr>
                <a:spLocks/>
              </p:cNvSpPr>
              <p:nvPr/>
            </p:nvSpPr>
            <p:spPr bwMode="ltGray">
              <a:xfrm>
                <a:off x="4803" y="3748"/>
                <a:ext cx="255" cy="271"/>
              </a:xfrm>
              <a:custGeom>
                <a:avLst/>
                <a:gdLst>
                  <a:gd name="T0" fmla="*/ 116 w 255"/>
                  <a:gd name="T1" fmla="*/ 7 h 271"/>
                  <a:gd name="T2" fmla="*/ 18 w 255"/>
                  <a:gd name="T3" fmla="*/ 12 h 271"/>
                  <a:gd name="T4" fmla="*/ 108 w 255"/>
                  <a:gd name="T5" fmla="*/ 12 h 271"/>
                  <a:gd name="T6" fmla="*/ 94 w 255"/>
                  <a:gd name="T7" fmla="*/ 23 h 271"/>
                  <a:gd name="T8" fmla="*/ 94 w 255"/>
                  <a:gd name="T9" fmla="*/ 28 h 271"/>
                  <a:gd name="T10" fmla="*/ 50 w 255"/>
                  <a:gd name="T11" fmla="*/ 40 h 271"/>
                  <a:gd name="T12" fmla="*/ 83 w 255"/>
                  <a:gd name="T13" fmla="*/ 36 h 271"/>
                  <a:gd name="T14" fmla="*/ 83 w 255"/>
                  <a:gd name="T15" fmla="*/ 42 h 271"/>
                  <a:gd name="T16" fmla="*/ 90 w 255"/>
                  <a:gd name="T17" fmla="*/ 45 h 271"/>
                  <a:gd name="T18" fmla="*/ 10 w 255"/>
                  <a:gd name="T19" fmla="*/ 73 h 271"/>
                  <a:gd name="T20" fmla="*/ 86 w 255"/>
                  <a:gd name="T21" fmla="*/ 59 h 271"/>
                  <a:gd name="T22" fmla="*/ 68 w 255"/>
                  <a:gd name="T23" fmla="*/ 78 h 271"/>
                  <a:gd name="T24" fmla="*/ 10 w 255"/>
                  <a:gd name="T25" fmla="*/ 90 h 271"/>
                  <a:gd name="T26" fmla="*/ 72 w 255"/>
                  <a:gd name="T27" fmla="*/ 80 h 271"/>
                  <a:gd name="T28" fmla="*/ 25 w 255"/>
                  <a:gd name="T29" fmla="*/ 102 h 271"/>
                  <a:gd name="T30" fmla="*/ 53 w 255"/>
                  <a:gd name="T31" fmla="*/ 92 h 271"/>
                  <a:gd name="T32" fmla="*/ 72 w 255"/>
                  <a:gd name="T33" fmla="*/ 90 h 271"/>
                  <a:gd name="T34" fmla="*/ 72 w 255"/>
                  <a:gd name="T35" fmla="*/ 97 h 271"/>
                  <a:gd name="T36" fmla="*/ 61 w 255"/>
                  <a:gd name="T37" fmla="*/ 111 h 271"/>
                  <a:gd name="T38" fmla="*/ 6 w 255"/>
                  <a:gd name="T39" fmla="*/ 127 h 271"/>
                  <a:gd name="T40" fmla="*/ 68 w 255"/>
                  <a:gd name="T41" fmla="*/ 113 h 271"/>
                  <a:gd name="T42" fmla="*/ 57 w 255"/>
                  <a:gd name="T43" fmla="*/ 132 h 271"/>
                  <a:gd name="T44" fmla="*/ 43 w 255"/>
                  <a:gd name="T45" fmla="*/ 144 h 271"/>
                  <a:gd name="T46" fmla="*/ 50 w 255"/>
                  <a:gd name="T47" fmla="*/ 144 h 271"/>
                  <a:gd name="T48" fmla="*/ 50 w 255"/>
                  <a:gd name="T49" fmla="*/ 151 h 271"/>
                  <a:gd name="T50" fmla="*/ 10 w 255"/>
                  <a:gd name="T51" fmla="*/ 168 h 271"/>
                  <a:gd name="T52" fmla="*/ 43 w 255"/>
                  <a:gd name="T53" fmla="*/ 165 h 271"/>
                  <a:gd name="T54" fmla="*/ 43 w 255"/>
                  <a:gd name="T55" fmla="*/ 168 h 271"/>
                  <a:gd name="T56" fmla="*/ 47 w 255"/>
                  <a:gd name="T57" fmla="*/ 175 h 271"/>
                  <a:gd name="T58" fmla="*/ 38 w 255"/>
                  <a:gd name="T59" fmla="*/ 189 h 271"/>
                  <a:gd name="T60" fmla="*/ 47 w 255"/>
                  <a:gd name="T61" fmla="*/ 196 h 271"/>
                  <a:gd name="T62" fmla="*/ 50 w 255"/>
                  <a:gd name="T63" fmla="*/ 227 h 271"/>
                  <a:gd name="T64" fmla="*/ 57 w 255"/>
                  <a:gd name="T65" fmla="*/ 189 h 271"/>
                  <a:gd name="T66" fmla="*/ 119 w 255"/>
                  <a:gd name="T67" fmla="*/ 270 h 271"/>
                  <a:gd name="T68" fmla="*/ 83 w 255"/>
                  <a:gd name="T69" fmla="*/ 175 h 271"/>
                  <a:gd name="T70" fmla="*/ 83 w 255"/>
                  <a:gd name="T71" fmla="*/ 173 h 271"/>
                  <a:gd name="T72" fmla="*/ 86 w 255"/>
                  <a:gd name="T73" fmla="*/ 165 h 271"/>
                  <a:gd name="T74" fmla="*/ 137 w 255"/>
                  <a:gd name="T75" fmla="*/ 213 h 271"/>
                  <a:gd name="T76" fmla="*/ 104 w 255"/>
                  <a:gd name="T77" fmla="*/ 187 h 271"/>
                  <a:gd name="T78" fmla="*/ 94 w 255"/>
                  <a:gd name="T79" fmla="*/ 144 h 271"/>
                  <a:gd name="T80" fmla="*/ 97 w 255"/>
                  <a:gd name="T81" fmla="*/ 132 h 271"/>
                  <a:gd name="T82" fmla="*/ 116 w 255"/>
                  <a:gd name="T83" fmla="*/ 161 h 271"/>
                  <a:gd name="T84" fmla="*/ 104 w 255"/>
                  <a:gd name="T85" fmla="*/ 118 h 271"/>
                  <a:gd name="T86" fmla="*/ 123 w 255"/>
                  <a:gd name="T87" fmla="*/ 111 h 271"/>
                  <a:gd name="T88" fmla="*/ 137 w 255"/>
                  <a:gd name="T89" fmla="*/ 140 h 271"/>
                  <a:gd name="T90" fmla="*/ 119 w 255"/>
                  <a:gd name="T91" fmla="*/ 90 h 271"/>
                  <a:gd name="T92" fmla="*/ 123 w 255"/>
                  <a:gd name="T93" fmla="*/ 85 h 271"/>
                  <a:gd name="T94" fmla="*/ 127 w 255"/>
                  <a:gd name="T95" fmla="*/ 61 h 271"/>
                  <a:gd name="T96" fmla="*/ 144 w 255"/>
                  <a:gd name="T97" fmla="*/ 64 h 271"/>
                  <a:gd name="T98" fmla="*/ 210 w 255"/>
                  <a:gd name="T99" fmla="*/ 125 h 271"/>
                  <a:gd name="T100" fmla="*/ 163 w 255"/>
                  <a:gd name="T101" fmla="*/ 90 h 271"/>
                  <a:gd name="T102" fmla="*/ 137 w 255"/>
                  <a:gd name="T103" fmla="*/ 40 h 271"/>
                  <a:gd name="T104" fmla="*/ 144 w 255"/>
                  <a:gd name="T105" fmla="*/ 31 h 271"/>
                  <a:gd name="T106" fmla="*/ 177 w 255"/>
                  <a:gd name="T107" fmla="*/ 59 h 271"/>
                  <a:gd name="T108" fmla="*/ 170 w 255"/>
                  <a:gd name="T109" fmla="*/ 56 h 271"/>
                  <a:gd name="T110" fmla="*/ 155 w 255"/>
                  <a:gd name="T111" fmla="*/ 18 h 271"/>
                  <a:gd name="T112" fmla="*/ 195 w 255"/>
                  <a:gd name="T113" fmla="*/ 56 h 271"/>
                  <a:gd name="T114" fmla="*/ 169 w 255"/>
                  <a:gd name="T115" fmla="*/ 37 h 271"/>
                  <a:gd name="T116" fmla="*/ 149 w 255"/>
                  <a:gd name="T117" fmla="*/ 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07"/>
              <p:cNvSpPr>
                <a:spLocks/>
              </p:cNvSpPr>
              <p:nvPr/>
            </p:nvSpPr>
            <p:spPr bwMode="ltGray">
              <a:xfrm>
                <a:off x="4977" y="3785"/>
                <a:ext cx="212" cy="258"/>
              </a:xfrm>
              <a:custGeom>
                <a:avLst/>
                <a:gdLst>
                  <a:gd name="T0" fmla="*/ 208 w 212"/>
                  <a:gd name="T1" fmla="*/ 39 h 258"/>
                  <a:gd name="T2" fmla="*/ 192 w 212"/>
                  <a:gd name="T3" fmla="*/ 23 h 258"/>
                  <a:gd name="T4" fmla="*/ 186 w 212"/>
                  <a:gd name="T5" fmla="*/ 16 h 258"/>
                  <a:gd name="T6" fmla="*/ 170 w 212"/>
                  <a:gd name="T7" fmla="*/ 10 h 258"/>
                  <a:gd name="T8" fmla="*/ 156 w 212"/>
                  <a:gd name="T9" fmla="*/ 5 h 258"/>
                  <a:gd name="T10" fmla="*/ 136 w 212"/>
                  <a:gd name="T11" fmla="*/ 0 h 258"/>
                  <a:gd name="T12" fmla="*/ 119 w 212"/>
                  <a:gd name="T13" fmla="*/ 0 h 258"/>
                  <a:gd name="T14" fmla="*/ 104 w 212"/>
                  <a:gd name="T15" fmla="*/ 2 h 258"/>
                  <a:gd name="T16" fmla="*/ 86 w 212"/>
                  <a:gd name="T17" fmla="*/ 4 h 258"/>
                  <a:gd name="T18" fmla="*/ 66 w 212"/>
                  <a:gd name="T19" fmla="*/ 9 h 258"/>
                  <a:gd name="T20" fmla="*/ 54 w 212"/>
                  <a:gd name="T21" fmla="*/ 19 h 258"/>
                  <a:gd name="T22" fmla="*/ 42 w 212"/>
                  <a:gd name="T23" fmla="*/ 33 h 258"/>
                  <a:gd name="T24" fmla="*/ 29 w 212"/>
                  <a:gd name="T25" fmla="*/ 43 h 258"/>
                  <a:gd name="T26" fmla="*/ 19 w 212"/>
                  <a:gd name="T27" fmla="*/ 54 h 258"/>
                  <a:gd name="T28" fmla="*/ 8 w 212"/>
                  <a:gd name="T29" fmla="*/ 69 h 258"/>
                  <a:gd name="T30" fmla="*/ 0 w 212"/>
                  <a:gd name="T31" fmla="*/ 99 h 258"/>
                  <a:gd name="T32" fmla="*/ 2 w 212"/>
                  <a:gd name="T33" fmla="*/ 123 h 258"/>
                  <a:gd name="T34" fmla="*/ 12 w 212"/>
                  <a:gd name="T35" fmla="*/ 157 h 258"/>
                  <a:gd name="T36" fmla="*/ 29 w 212"/>
                  <a:gd name="T37" fmla="*/ 186 h 258"/>
                  <a:gd name="T38" fmla="*/ 66 w 212"/>
                  <a:gd name="T39" fmla="*/ 257 h 258"/>
                  <a:gd name="T40" fmla="*/ 52 w 212"/>
                  <a:gd name="T41" fmla="*/ 181 h 258"/>
                  <a:gd name="T42" fmla="*/ 44 w 212"/>
                  <a:gd name="T43" fmla="*/ 156 h 258"/>
                  <a:gd name="T44" fmla="*/ 39 w 212"/>
                  <a:gd name="T45" fmla="*/ 133 h 258"/>
                  <a:gd name="T46" fmla="*/ 37 w 212"/>
                  <a:gd name="T47" fmla="*/ 109 h 258"/>
                  <a:gd name="T48" fmla="*/ 42 w 212"/>
                  <a:gd name="T49" fmla="*/ 81 h 258"/>
                  <a:gd name="T50" fmla="*/ 46 w 212"/>
                  <a:gd name="T51" fmla="*/ 61 h 258"/>
                  <a:gd name="T52" fmla="*/ 56 w 212"/>
                  <a:gd name="T53" fmla="*/ 35 h 258"/>
                  <a:gd name="T54" fmla="*/ 72 w 212"/>
                  <a:gd name="T55" fmla="*/ 23 h 258"/>
                  <a:gd name="T56" fmla="*/ 92 w 212"/>
                  <a:gd name="T57" fmla="*/ 18 h 258"/>
                  <a:gd name="T58" fmla="*/ 144 w 212"/>
                  <a:gd name="T59" fmla="*/ 15 h 258"/>
                  <a:gd name="T60" fmla="*/ 176 w 212"/>
                  <a:gd name="T61" fmla="*/ 23 h 258"/>
                  <a:gd name="T62" fmla="*/ 211 w 212"/>
                  <a:gd name="T63" fmla="*/ 42 h 258"/>
                  <a:gd name="T64" fmla="*/ 208 w 212"/>
                  <a:gd name="T65"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108"/>
              <p:cNvSpPr>
                <a:spLocks/>
              </p:cNvSpPr>
              <p:nvPr/>
            </p:nvSpPr>
            <p:spPr bwMode="ltGray">
              <a:xfrm>
                <a:off x="5130" y="3603"/>
                <a:ext cx="218" cy="252"/>
              </a:xfrm>
              <a:custGeom>
                <a:avLst/>
                <a:gdLst>
                  <a:gd name="T0" fmla="*/ 63 w 218"/>
                  <a:gd name="T1" fmla="*/ 251 h 252"/>
                  <a:gd name="T2" fmla="*/ 48 w 218"/>
                  <a:gd name="T3" fmla="*/ 207 h 252"/>
                  <a:gd name="T4" fmla="*/ 41 w 218"/>
                  <a:gd name="T5" fmla="*/ 189 h 252"/>
                  <a:gd name="T6" fmla="*/ 26 w 218"/>
                  <a:gd name="T7" fmla="*/ 166 h 252"/>
                  <a:gd name="T8" fmla="*/ 10 w 218"/>
                  <a:gd name="T9" fmla="*/ 145 h 252"/>
                  <a:gd name="T10" fmla="*/ 1 w 218"/>
                  <a:gd name="T11" fmla="*/ 132 h 252"/>
                  <a:gd name="T12" fmla="*/ 0 w 218"/>
                  <a:gd name="T13" fmla="*/ 119 h 252"/>
                  <a:gd name="T14" fmla="*/ 4 w 218"/>
                  <a:gd name="T15" fmla="*/ 100 h 252"/>
                  <a:gd name="T16" fmla="*/ 6 w 218"/>
                  <a:gd name="T17" fmla="*/ 81 h 252"/>
                  <a:gd name="T18" fmla="*/ 30 w 218"/>
                  <a:gd name="T19" fmla="*/ 34 h 252"/>
                  <a:gd name="T20" fmla="*/ 41 w 218"/>
                  <a:gd name="T21" fmla="*/ 23 h 252"/>
                  <a:gd name="T22" fmla="*/ 61 w 218"/>
                  <a:gd name="T23" fmla="*/ 10 h 252"/>
                  <a:gd name="T24" fmla="*/ 78 w 218"/>
                  <a:gd name="T25" fmla="*/ 2 h 252"/>
                  <a:gd name="T26" fmla="*/ 100 w 218"/>
                  <a:gd name="T27" fmla="*/ 0 h 252"/>
                  <a:gd name="T28" fmla="*/ 118 w 218"/>
                  <a:gd name="T29" fmla="*/ 5 h 252"/>
                  <a:gd name="T30" fmla="*/ 140 w 218"/>
                  <a:gd name="T31" fmla="*/ 10 h 252"/>
                  <a:gd name="T32" fmla="*/ 163 w 218"/>
                  <a:gd name="T33" fmla="*/ 25 h 252"/>
                  <a:gd name="T34" fmla="*/ 170 w 218"/>
                  <a:gd name="T35" fmla="*/ 36 h 252"/>
                  <a:gd name="T36" fmla="*/ 184 w 218"/>
                  <a:gd name="T37" fmla="*/ 51 h 252"/>
                  <a:gd name="T38" fmla="*/ 195 w 218"/>
                  <a:gd name="T39" fmla="*/ 64 h 252"/>
                  <a:gd name="T40" fmla="*/ 215 w 218"/>
                  <a:gd name="T41" fmla="*/ 129 h 252"/>
                  <a:gd name="T42" fmla="*/ 217 w 218"/>
                  <a:gd name="T43" fmla="*/ 142 h 252"/>
                  <a:gd name="T44" fmla="*/ 212 w 218"/>
                  <a:gd name="T45" fmla="*/ 164 h 252"/>
                  <a:gd name="T46" fmla="*/ 201 w 218"/>
                  <a:gd name="T47" fmla="*/ 225 h 252"/>
                  <a:gd name="T48" fmla="*/ 202 w 218"/>
                  <a:gd name="T49" fmla="*/ 165 h 252"/>
                  <a:gd name="T50" fmla="*/ 195 w 218"/>
                  <a:gd name="T51" fmla="*/ 138 h 252"/>
                  <a:gd name="T52" fmla="*/ 190 w 218"/>
                  <a:gd name="T53" fmla="*/ 122 h 252"/>
                  <a:gd name="T54" fmla="*/ 182 w 218"/>
                  <a:gd name="T55" fmla="*/ 100 h 252"/>
                  <a:gd name="T56" fmla="*/ 173 w 218"/>
                  <a:gd name="T57" fmla="*/ 79 h 252"/>
                  <a:gd name="T58" fmla="*/ 159 w 218"/>
                  <a:gd name="T59" fmla="*/ 57 h 252"/>
                  <a:gd name="T60" fmla="*/ 144 w 218"/>
                  <a:gd name="T61" fmla="*/ 37 h 252"/>
                  <a:gd name="T62" fmla="*/ 131 w 218"/>
                  <a:gd name="T63" fmla="*/ 20 h 252"/>
                  <a:gd name="T64" fmla="*/ 118 w 218"/>
                  <a:gd name="T65" fmla="*/ 10 h 252"/>
                  <a:gd name="T66" fmla="*/ 103 w 218"/>
                  <a:gd name="T67" fmla="*/ 6 h 252"/>
                  <a:gd name="T68" fmla="*/ 87 w 218"/>
                  <a:gd name="T69" fmla="*/ 10 h 252"/>
                  <a:gd name="T70" fmla="*/ 77 w 218"/>
                  <a:gd name="T71" fmla="*/ 19 h 252"/>
                  <a:gd name="T72" fmla="*/ 70 w 218"/>
                  <a:gd name="T73" fmla="*/ 36 h 252"/>
                  <a:gd name="T74" fmla="*/ 70 w 218"/>
                  <a:gd name="T75" fmla="*/ 48 h 252"/>
                  <a:gd name="T76" fmla="*/ 65 w 218"/>
                  <a:gd name="T77" fmla="*/ 71 h 252"/>
                  <a:gd name="T78" fmla="*/ 58 w 218"/>
                  <a:gd name="T79" fmla="*/ 85 h 252"/>
                  <a:gd name="T80" fmla="*/ 43 w 218"/>
                  <a:gd name="T81" fmla="*/ 108 h 252"/>
                  <a:gd name="T82" fmla="*/ 41 w 218"/>
                  <a:gd name="T83" fmla="*/ 119 h 252"/>
                  <a:gd name="T84" fmla="*/ 38 w 218"/>
                  <a:gd name="T85" fmla="*/ 131 h 252"/>
                  <a:gd name="T86" fmla="*/ 38 w 218"/>
                  <a:gd name="T87" fmla="*/ 147 h 252"/>
                  <a:gd name="T88" fmla="*/ 65 w 218"/>
                  <a:gd name="T89" fmla="*/ 203 h 252"/>
                  <a:gd name="T90" fmla="*/ 63 w 218"/>
                  <a:gd name="T91"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109"/>
              <p:cNvSpPr>
                <a:spLocks/>
              </p:cNvSpPr>
              <p:nvPr/>
            </p:nvSpPr>
            <p:spPr bwMode="ltGray">
              <a:xfrm>
                <a:off x="5495" y="3351"/>
                <a:ext cx="280" cy="366"/>
              </a:xfrm>
              <a:custGeom>
                <a:avLst/>
                <a:gdLst>
                  <a:gd name="T0" fmla="*/ 1 w 280"/>
                  <a:gd name="T1" fmla="*/ 301 h 366"/>
                  <a:gd name="T2" fmla="*/ 11 w 280"/>
                  <a:gd name="T3" fmla="*/ 289 h 366"/>
                  <a:gd name="T4" fmla="*/ 80 w 280"/>
                  <a:gd name="T5" fmla="*/ 365 h 366"/>
                  <a:gd name="T6" fmla="*/ 25 w 280"/>
                  <a:gd name="T7" fmla="*/ 291 h 366"/>
                  <a:gd name="T8" fmla="*/ 31 w 280"/>
                  <a:gd name="T9" fmla="*/ 283 h 366"/>
                  <a:gd name="T10" fmla="*/ 99 w 280"/>
                  <a:gd name="T11" fmla="*/ 336 h 366"/>
                  <a:gd name="T12" fmla="*/ 28 w 280"/>
                  <a:gd name="T13" fmla="*/ 280 h 366"/>
                  <a:gd name="T14" fmla="*/ 37 w 280"/>
                  <a:gd name="T15" fmla="*/ 267 h 366"/>
                  <a:gd name="T16" fmla="*/ 46 w 280"/>
                  <a:gd name="T17" fmla="*/ 254 h 366"/>
                  <a:gd name="T18" fmla="*/ 41 w 280"/>
                  <a:gd name="T19" fmla="*/ 245 h 366"/>
                  <a:gd name="T20" fmla="*/ 50 w 280"/>
                  <a:gd name="T21" fmla="*/ 239 h 366"/>
                  <a:gd name="T22" fmla="*/ 46 w 280"/>
                  <a:gd name="T23" fmla="*/ 238 h 366"/>
                  <a:gd name="T24" fmla="*/ 46 w 280"/>
                  <a:gd name="T25" fmla="*/ 225 h 366"/>
                  <a:gd name="T26" fmla="*/ 50 w 280"/>
                  <a:gd name="T27" fmla="*/ 216 h 366"/>
                  <a:gd name="T28" fmla="*/ 132 w 280"/>
                  <a:gd name="T29" fmla="*/ 280 h 366"/>
                  <a:gd name="T30" fmla="*/ 46 w 280"/>
                  <a:gd name="T31" fmla="*/ 213 h 366"/>
                  <a:gd name="T32" fmla="*/ 55 w 280"/>
                  <a:gd name="T33" fmla="*/ 213 h 366"/>
                  <a:gd name="T34" fmla="*/ 55 w 280"/>
                  <a:gd name="T35" fmla="*/ 194 h 366"/>
                  <a:gd name="T36" fmla="*/ 159 w 280"/>
                  <a:gd name="T37" fmla="*/ 238 h 366"/>
                  <a:gd name="T38" fmla="*/ 77 w 280"/>
                  <a:gd name="T39" fmla="*/ 208 h 366"/>
                  <a:gd name="T40" fmla="*/ 47 w 280"/>
                  <a:gd name="T41" fmla="*/ 182 h 366"/>
                  <a:gd name="T42" fmla="*/ 50 w 280"/>
                  <a:gd name="T43" fmla="*/ 172 h 366"/>
                  <a:gd name="T44" fmla="*/ 68 w 280"/>
                  <a:gd name="T45" fmla="*/ 180 h 366"/>
                  <a:gd name="T46" fmla="*/ 70 w 280"/>
                  <a:gd name="T47" fmla="*/ 168 h 366"/>
                  <a:gd name="T48" fmla="*/ 146 w 280"/>
                  <a:gd name="T49" fmla="*/ 188 h 366"/>
                  <a:gd name="T50" fmla="*/ 118 w 280"/>
                  <a:gd name="T51" fmla="*/ 178 h 366"/>
                  <a:gd name="T52" fmla="*/ 58 w 280"/>
                  <a:gd name="T53" fmla="*/ 154 h 366"/>
                  <a:gd name="T54" fmla="*/ 55 w 280"/>
                  <a:gd name="T55" fmla="*/ 136 h 366"/>
                  <a:gd name="T56" fmla="*/ 60 w 280"/>
                  <a:gd name="T57" fmla="*/ 126 h 366"/>
                  <a:gd name="T58" fmla="*/ 80 w 280"/>
                  <a:gd name="T59" fmla="*/ 134 h 366"/>
                  <a:gd name="T60" fmla="*/ 76 w 280"/>
                  <a:gd name="T61" fmla="*/ 116 h 366"/>
                  <a:gd name="T62" fmla="*/ 70 w 280"/>
                  <a:gd name="T63" fmla="*/ 105 h 366"/>
                  <a:gd name="T64" fmla="*/ 75 w 280"/>
                  <a:gd name="T65" fmla="*/ 99 h 366"/>
                  <a:gd name="T66" fmla="*/ 155 w 280"/>
                  <a:gd name="T67" fmla="*/ 130 h 366"/>
                  <a:gd name="T68" fmla="*/ 250 w 280"/>
                  <a:gd name="T69" fmla="*/ 154 h 366"/>
                  <a:gd name="T70" fmla="*/ 118 w 280"/>
                  <a:gd name="T71" fmla="*/ 115 h 366"/>
                  <a:gd name="T72" fmla="*/ 75 w 280"/>
                  <a:gd name="T73" fmla="*/ 99 h 366"/>
                  <a:gd name="T74" fmla="*/ 80 w 280"/>
                  <a:gd name="T75" fmla="*/ 89 h 366"/>
                  <a:gd name="T76" fmla="*/ 72 w 280"/>
                  <a:gd name="T77" fmla="*/ 70 h 366"/>
                  <a:gd name="T78" fmla="*/ 75 w 280"/>
                  <a:gd name="T79" fmla="*/ 56 h 366"/>
                  <a:gd name="T80" fmla="*/ 118 w 280"/>
                  <a:gd name="T81" fmla="*/ 72 h 366"/>
                  <a:gd name="T82" fmla="*/ 108 w 280"/>
                  <a:gd name="T83" fmla="*/ 68 h 366"/>
                  <a:gd name="T84" fmla="*/ 80 w 280"/>
                  <a:gd name="T85" fmla="*/ 56 h 366"/>
                  <a:gd name="T86" fmla="*/ 75 w 280"/>
                  <a:gd name="T87" fmla="*/ 49 h 366"/>
                  <a:gd name="T88" fmla="*/ 60 w 280"/>
                  <a:gd name="T89" fmla="*/ 40 h 366"/>
                  <a:gd name="T90" fmla="*/ 146 w 280"/>
                  <a:gd name="T91" fmla="*/ 56 h 366"/>
                  <a:gd name="T92" fmla="*/ 60 w 280"/>
                  <a:gd name="T93" fmla="*/ 27 h 366"/>
                  <a:gd name="T94" fmla="*/ 161 w 280"/>
                  <a:gd name="T95" fmla="*/ 27 h 366"/>
                  <a:gd name="T96" fmla="*/ 206 w 280"/>
                  <a:gd name="T97" fmla="*/ 23 h 366"/>
                  <a:gd name="T98" fmla="*/ 75 w 280"/>
                  <a:gd name="T99" fmla="*/ 27 h 366"/>
                  <a:gd name="T100" fmla="*/ 55 w 280"/>
                  <a:gd name="T101" fmla="*/ 10 h 366"/>
                  <a:gd name="T102" fmla="*/ 26 w 280"/>
                  <a:gd name="T103" fmla="*/ 4 h 366"/>
                  <a:gd name="T104" fmla="*/ 0 w 280"/>
                  <a:gd name="T105" fmla="*/ 31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110"/>
              <p:cNvSpPr>
                <a:spLocks/>
              </p:cNvSpPr>
              <p:nvPr/>
            </p:nvSpPr>
            <p:spPr bwMode="ltGray">
              <a:xfrm>
                <a:off x="5057" y="3935"/>
                <a:ext cx="150" cy="161"/>
              </a:xfrm>
              <a:custGeom>
                <a:avLst/>
                <a:gdLst>
                  <a:gd name="T0" fmla="*/ 145 w 150"/>
                  <a:gd name="T1" fmla="*/ 25 h 161"/>
                  <a:gd name="T2" fmla="*/ 114 w 150"/>
                  <a:gd name="T3" fmla="*/ 0 h 161"/>
                  <a:gd name="T4" fmla="*/ 94 w 150"/>
                  <a:gd name="T5" fmla="*/ 0 h 161"/>
                  <a:gd name="T6" fmla="*/ 77 w 150"/>
                  <a:gd name="T7" fmla="*/ 2 h 161"/>
                  <a:gd name="T8" fmla="*/ 64 w 150"/>
                  <a:gd name="T9" fmla="*/ 9 h 161"/>
                  <a:gd name="T10" fmla="*/ 30 w 150"/>
                  <a:gd name="T11" fmla="*/ 29 h 161"/>
                  <a:gd name="T12" fmla="*/ 19 w 150"/>
                  <a:gd name="T13" fmla="*/ 38 h 161"/>
                  <a:gd name="T14" fmla="*/ 11 w 150"/>
                  <a:gd name="T15" fmla="*/ 47 h 161"/>
                  <a:gd name="T16" fmla="*/ 3 w 150"/>
                  <a:gd name="T17" fmla="*/ 75 h 161"/>
                  <a:gd name="T18" fmla="*/ 0 w 150"/>
                  <a:gd name="T19" fmla="*/ 83 h 161"/>
                  <a:gd name="T20" fmla="*/ 3 w 150"/>
                  <a:gd name="T21" fmla="*/ 94 h 161"/>
                  <a:gd name="T22" fmla="*/ 8 w 150"/>
                  <a:gd name="T23" fmla="*/ 104 h 161"/>
                  <a:gd name="T24" fmla="*/ 22 w 150"/>
                  <a:gd name="T25" fmla="*/ 122 h 161"/>
                  <a:gd name="T26" fmla="*/ 33 w 150"/>
                  <a:gd name="T27" fmla="*/ 133 h 161"/>
                  <a:gd name="T28" fmla="*/ 49 w 150"/>
                  <a:gd name="T29" fmla="*/ 145 h 161"/>
                  <a:gd name="T30" fmla="*/ 84 w 150"/>
                  <a:gd name="T31" fmla="*/ 160 h 161"/>
                  <a:gd name="T32" fmla="*/ 67 w 150"/>
                  <a:gd name="T33" fmla="*/ 141 h 161"/>
                  <a:gd name="T34" fmla="*/ 52 w 150"/>
                  <a:gd name="T35" fmla="*/ 124 h 161"/>
                  <a:gd name="T36" fmla="*/ 44 w 150"/>
                  <a:gd name="T37" fmla="*/ 108 h 161"/>
                  <a:gd name="T38" fmla="*/ 47 w 150"/>
                  <a:gd name="T39" fmla="*/ 94 h 161"/>
                  <a:gd name="T40" fmla="*/ 49 w 150"/>
                  <a:gd name="T41" fmla="*/ 83 h 161"/>
                  <a:gd name="T42" fmla="*/ 44 w 150"/>
                  <a:gd name="T43" fmla="*/ 70 h 161"/>
                  <a:gd name="T44" fmla="*/ 41 w 150"/>
                  <a:gd name="T45" fmla="*/ 59 h 161"/>
                  <a:gd name="T46" fmla="*/ 55 w 150"/>
                  <a:gd name="T47" fmla="*/ 38 h 161"/>
                  <a:gd name="T48" fmla="*/ 58 w 150"/>
                  <a:gd name="T49" fmla="*/ 27 h 161"/>
                  <a:gd name="T50" fmla="*/ 70 w 150"/>
                  <a:gd name="T51" fmla="*/ 18 h 161"/>
                  <a:gd name="T52" fmla="*/ 94 w 150"/>
                  <a:gd name="T53" fmla="*/ 6 h 161"/>
                  <a:gd name="T54" fmla="*/ 106 w 150"/>
                  <a:gd name="T55" fmla="*/ 15 h 161"/>
                  <a:gd name="T56" fmla="*/ 149 w 150"/>
                  <a:gd name="T57" fmla="*/ 30 h 161"/>
                  <a:gd name="T58" fmla="*/ 145 w 150"/>
                  <a:gd name="T59"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891149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4800" kern="1200">
          <a:solidFill>
            <a:schemeClr val="accent1">
              <a:lumMod val="50000"/>
            </a:schemeClr>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orient="horz" pos="3312" userDrawn="1">
          <p15:clr>
            <a:srgbClr val="F26B43"/>
          </p15:clr>
        </p15:guide>
        <p15:guide id="3" orient="horz" pos="1008" userDrawn="1">
          <p15:clr>
            <a:srgbClr val="F26B43"/>
          </p15:clr>
        </p15:guide>
        <p15:guide id="4" orient="horz" pos="1152"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Creation vs Science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1851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Stanley Miller 1953</a:t>
            </a:r>
          </a:p>
        </p:txBody>
      </p:sp>
      <p:pic>
        <p:nvPicPr>
          <p:cNvPr id="5" name="Content Placeholder 4">
            <a:extLst>
              <a:ext uri="{FF2B5EF4-FFF2-40B4-BE49-F238E27FC236}">
                <a16:creationId xmlns:a16="http://schemas.microsoft.com/office/drawing/2014/main" xmlns="" id="{678F30CC-77B8-457F-A20A-324A9B27E439}"/>
              </a:ext>
            </a:extLst>
          </p:cNvPr>
          <p:cNvPicPr>
            <a:picLocks noGrp="1" noChangeAspect="1"/>
          </p:cNvPicPr>
          <p:nvPr>
            <p:ph idx="1"/>
          </p:nvPr>
        </p:nvPicPr>
        <p:blipFill>
          <a:blip r:embed="rId2"/>
          <a:stretch>
            <a:fillRect/>
          </a:stretch>
        </p:blipFill>
        <p:spPr>
          <a:xfrm>
            <a:off x="2153221" y="1600200"/>
            <a:ext cx="7885558" cy="4866264"/>
          </a:xfrm>
        </p:spPr>
      </p:pic>
    </p:spTree>
    <p:extLst>
      <p:ext uri="{BB962C8B-B14F-4D97-AF65-F5344CB8AC3E}">
        <p14:creationId xmlns:p14="http://schemas.microsoft.com/office/powerpoint/2010/main" val="78907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Douglas Axe</a:t>
            </a:r>
          </a:p>
        </p:txBody>
      </p:sp>
      <p:sp>
        <p:nvSpPr>
          <p:cNvPr id="2" name="Content Placeholder 1">
            <a:extLst>
              <a:ext uri="{FF2B5EF4-FFF2-40B4-BE49-F238E27FC236}">
                <a16:creationId xmlns:a16="http://schemas.microsoft.com/office/drawing/2014/main" xmlns="" id="{F788A6FE-DB8D-476F-A37C-3AC4B0FD42A7}"/>
              </a:ext>
            </a:extLst>
          </p:cNvPr>
          <p:cNvSpPr>
            <a:spLocks noGrp="1"/>
          </p:cNvSpPr>
          <p:nvPr>
            <p:ph idx="1"/>
          </p:nvPr>
        </p:nvSpPr>
        <p:spPr>
          <a:xfrm>
            <a:off x="609600" y="1846262"/>
            <a:ext cx="10972800" cy="4674854"/>
          </a:xfrm>
        </p:spPr>
        <p:txBody>
          <a:bodyPr>
            <a:normAutofit/>
          </a:bodyPr>
          <a:lstStyle/>
          <a:p>
            <a:pPr marL="0" indent="0" algn="ctr">
              <a:buNone/>
            </a:pPr>
            <a:r>
              <a:rPr lang="en-US" sz="4000" dirty="0"/>
              <a:t>The chances for common functional sequences (i.e., Proteins) among all the possible combinations of Amino Acids </a:t>
            </a:r>
          </a:p>
          <a:p>
            <a:pPr marL="0" indent="0" algn="ctr">
              <a:buNone/>
            </a:pPr>
            <a:r>
              <a:rPr lang="en-US" sz="4000" dirty="0"/>
              <a:t>1:10e77 100,000,000,000,000,000,000,000,000,000,000,000,000,000,000,000,000,000,000,000,000,000,000,000,000,000 </a:t>
            </a:r>
          </a:p>
        </p:txBody>
      </p:sp>
    </p:spTree>
    <p:extLst>
      <p:ext uri="{BB962C8B-B14F-4D97-AF65-F5344CB8AC3E}">
        <p14:creationId xmlns:p14="http://schemas.microsoft.com/office/powerpoint/2010/main" val="22545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Douglas Axe</a:t>
            </a:r>
          </a:p>
        </p:txBody>
      </p:sp>
      <p:sp>
        <p:nvSpPr>
          <p:cNvPr id="2" name="Content Placeholder 1">
            <a:extLst>
              <a:ext uri="{FF2B5EF4-FFF2-40B4-BE49-F238E27FC236}">
                <a16:creationId xmlns:a16="http://schemas.microsoft.com/office/drawing/2014/main" xmlns="" id="{F788A6FE-DB8D-476F-A37C-3AC4B0FD42A7}"/>
              </a:ext>
            </a:extLst>
          </p:cNvPr>
          <p:cNvSpPr>
            <a:spLocks noGrp="1"/>
          </p:cNvSpPr>
          <p:nvPr>
            <p:ph idx="1"/>
          </p:nvPr>
        </p:nvSpPr>
        <p:spPr>
          <a:xfrm>
            <a:off x="609600" y="1846262"/>
            <a:ext cx="10972800" cy="4674854"/>
          </a:xfrm>
        </p:spPr>
        <p:txBody>
          <a:bodyPr>
            <a:normAutofit fontScale="92500" lnSpcReduction="10000"/>
          </a:bodyPr>
          <a:lstStyle/>
          <a:p>
            <a:pPr marL="0" indent="0" algn="ctr">
              <a:buNone/>
            </a:pPr>
            <a:r>
              <a:rPr lang="en-US" sz="4000" dirty="0"/>
              <a:t>Chances of finding a functional Protein (for life) by chance </a:t>
            </a:r>
          </a:p>
          <a:p>
            <a:pPr marL="0" indent="0" algn="ctr">
              <a:buNone/>
            </a:pPr>
            <a:r>
              <a:rPr lang="en-US" sz="4000" dirty="0"/>
              <a:t>1:10e164</a:t>
            </a:r>
          </a:p>
          <a:p>
            <a:pPr marL="0" indent="0" algn="ctr">
              <a:buNone/>
            </a:pPr>
            <a:r>
              <a:rPr lang="en-US" sz="4000" dirty="0"/>
              <a:t>100,000,000,000,000,000,000,000,000,000,000,000,000,000,000,000,000,000,000,000,000,000,000,000,000,000,000,000,000,000,000,000,000,000,000,000,000,000,000,000,000,000,000,000,000000,000,000,000,000,000,000,000,000,000</a:t>
            </a:r>
          </a:p>
        </p:txBody>
      </p:sp>
    </p:spTree>
    <p:extLst>
      <p:ext uri="{BB962C8B-B14F-4D97-AF65-F5344CB8AC3E}">
        <p14:creationId xmlns:p14="http://schemas.microsoft.com/office/powerpoint/2010/main" val="383357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a:bodyPr>
          <a:lstStyle/>
          <a:p>
            <a:pPr marL="0" lvl="0" indent="0" algn="ctr">
              <a:buNone/>
            </a:pPr>
            <a:r>
              <a:rPr lang="en-US" sz="3200" dirty="0"/>
              <a:t>Three Principles</a:t>
            </a:r>
          </a:p>
          <a:p>
            <a:pPr marL="457200" lvl="0" indent="-457200">
              <a:buFont typeface="+mj-lt"/>
              <a:buAutoNum type="arabicPeriod"/>
            </a:pPr>
            <a:r>
              <a:rPr lang="en-US" sz="4000" dirty="0"/>
              <a:t>No example in the geological time scale  </a:t>
            </a:r>
          </a:p>
          <a:p>
            <a:pPr marL="457200" lvl="0" indent="-457200">
              <a:buFont typeface="+mj-lt"/>
              <a:buAutoNum type="arabicPeriod"/>
            </a:pPr>
            <a:r>
              <a:rPr lang="en-US" sz="4000" dirty="0"/>
              <a:t>Cannot modify what cannot form</a:t>
            </a:r>
          </a:p>
          <a:p>
            <a:pPr marL="457200" lvl="0" indent="-457200">
              <a:buFont typeface="+mj-lt"/>
              <a:buAutoNum type="arabicPeriod"/>
            </a:pPr>
            <a:r>
              <a:rPr lang="en-US" sz="4000" dirty="0"/>
              <a:t>Cannot improve what never formed </a:t>
            </a:r>
          </a:p>
        </p:txBody>
      </p:sp>
    </p:spTree>
    <p:extLst>
      <p:ext uri="{BB962C8B-B14F-4D97-AF65-F5344CB8AC3E}">
        <p14:creationId xmlns:p14="http://schemas.microsoft.com/office/powerpoint/2010/main" val="36306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lnSpcReduction="10000"/>
          </a:bodyPr>
          <a:lstStyle/>
          <a:p>
            <a:pPr marL="0" lvl="0" indent="0" algn="ctr">
              <a:buNone/>
            </a:pPr>
            <a:r>
              <a:rPr lang="en-US" sz="3200" dirty="0"/>
              <a:t>Three Principles</a:t>
            </a:r>
          </a:p>
          <a:p>
            <a:pPr marL="457200" lvl="0" indent="-457200">
              <a:buFont typeface="+mj-lt"/>
              <a:buAutoNum type="arabicPeriod"/>
            </a:pPr>
            <a:r>
              <a:rPr lang="en-US" sz="4000" dirty="0"/>
              <a:t>The geological time scale must be supported </a:t>
            </a:r>
          </a:p>
          <a:p>
            <a:pPr marL="457200" lvl="0" indent="-457200">
              <a:buFont typeface="+mj-lt"/>
              <a:buAutoNum type="arabicPeriod"/>
            </a:pPr>
            <a:r>
              <a:rPr lang="en-US" sz="4000" dirty="0"/>
              <a:t>A species cannot rapidly evolve, but to genetically evolve they must breed the modification into their offspring</a:t>
            </a:r>
          </a:p>
          <a:p>
            <a:pPr marL="457200" lvl="0" indent="-457200">
              <a:buFont typeface="+mj-lt"/>
              <a:buAutoNum type="arabicPeriod"/>
            </a:pPr>
            <a:r>
              <a:rPr lang="en-US" sz="4000" dirty="0"/>
              <a:t>For natural genetics to continue to improve there must be an extinction of the parent species </a:t>
            </a:r>
          </a:p>
        </p:txBody>
      </p:sp>
    </p:spTree>
    <p:extLst>
      <p:ext uri="{BB962C8B-B14F-4D97-AF65-F5344CB8AC3E}">
        <p14:creationId xmlns:p14="http://schemas.microsoft.com/office/powerpoint/2010/main" val="173782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69328D-803F-4994-A013-F93C5F7C3F44}"/>
              </a:ext>
            </a:extLst>
          </p:cNvPr>
          <p:cNvSpPr>
            <a:spLocks noGrp="1"/>
          </p:cNvSpPr>
          <p:nvPr>
            <p:ph type="title"/>
          </p:nvPr>
        </p:nvSpPr>
        <p:spPr/>
        <p:txBody>
          <a:bodyPr/>
          <a:lstStyle/>
          <a:p>
            <a:r>
              <a:rPr lang="en-US" sz="5400" dirty="0"/>
              <a:t>Stromatolites</a:t>
            </a:r>
            <a:endParaRPr lang="en-US" dirty="0"/>
          </a:p>
        </p:txBody>
      </p:sp>
      <p:pic>
        <p:nvPicPr>
          <p:cNvPr id="19" name="Content Placeholder 18">
            <a:extLst>
              <a:ext uri="{FF2B5EF4-FFF2-40B4-BE49-F238E27FC236}">
                <a16:creationId xmlns:a16="http://schemas.microsoft.com/office/drawing/2014/main" xmlns="" id="{63930CC6-89B1-499A-A44A-60EB8E965224}"/>
              </a:ext>
            </a:extLst>
          </p:cNvPr>
          <p:cNvPicPr>
            <a:picLocks noGrp="1" noChangeAspect="1"/>
          </p:cNvPicPr>
          <p:nvPr>
            <p:ph sz="quarter" idx="13"/>
          </p:nvPr>
        </p:nvPicPr>
        <p:blipFill>
          <a:blip r:embed="rId2"/>
          <a:stretch>
            <a:fillRect/>
          </a:stretch>
        </p:blipFill>
        <p:spPr>
          <a:xfrm>
            <a:off x="336884" y="1828798"/>
            <a:ext cx="5580928" cy="4927842"/>
          </a:xfrm>
        </p:spPr>
      </p:pic>
      <p:pic>
        <p:nvPicPr>
          <p:cNvPr id="17" name="Content Placeholder 16">
            <a:extLst>
              <a:ext uri="{FF2B5EF4-FFF2-40B4-BE49-F238E27FC236}">
                <a16:creationId xmlns:a16="http://schemas.microsoft.com/office/drawing/2014/main" xmlns="" id="{7F91C5EC-B45E-406F-A952-2D718799102C}"/>
              </a:ext>
            </a:extLst>
          </p:cNvPr>
          <p:cNvPicPr>
            <a:picLocks noGrp="1" noChangeAspect="1"/>
          </p:cNvPicPr>
          <p:nvPr>
            <p:ph sz="half" idx="2"/>
          </p:nvPr>
        </p:nvPicPr>
        <p:blipFill>
          <a:blip r:embed="rId3"/>
          <a:stretch>
            <a:fillRect/>
          </a:stretch>
        </p:blipFill>
        <p:spPr>
          <a:xfrm>
            <a:off x="6274190" y="1828799"/>
            <a:ext cx="5533393" cy="4927841"/>
          </a:xfrm>
        </p:spPr>
      </p:pic>
    </p:spTree>
    <p:extLst>
      <p:ext uri="{BB962C8B-B14F-4D97-AF65-F5344CB8AC3E}">
        <p14:creationId xmlns:p14="http://schemas.microsoft.com/office/powerpoint/2010/main" val="1868225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a:bodyPr>
          <a:lstStyle/>
          <a:p>
            <a:pPr marL="0" lvl="0" indent="0" algn="ctr">
              <a:buNone/>
            </a:pPr>
            <a:r>
              <a:rPr lang="en-US" sz="3200" dirty="0"/>
              <a:t>Three Principles</a:t>
            </a:r>
          </a:p>
          <a:p>
            <a:pPr marL="457200" lvl="0" indent="-457200">
              <a:buFont typeface="+mj-lt"/>
              <a:buAutoNum type="arabicPeriod"/>
            </a:pPr>
            <a:r>
              <a:rPr lang="en-US" sz="4000" dirty="0"/>
              <a:t>Why is this fossil above ground?</a:t>
            </a:r>
          </a:p>
          <a:p>
            <a:pPr marL="457200" lvl="0" indent="-457200">
              <a:buFont typeface="+mj-lt"/>
              <a:buAutoNum type="arabicPeriod"/>
            </a:pPr>
            <a:r>
              <a:rPr lang="en-US" sz="4000" dirty="0"/>
              <a:t>Given the chances to make life, the only had 100 to 200 million years (that’s rapid for evolution), Where is the modified offspring?</a:t>
            </a:r>
          </a:p>
          <a:p>
            <a:pPr marL="457200" lvl="0" indent="-457200">
              <a:buFont typeface="+mj-lt"/>
              <a:buAutoNum type="arabicPeriod"/>
            </a:pPr>
            <a:r>
              <a:rPr lang="en-US" sz="4000" dirty="0"/>
              <a:t>Where is the extinction of the parent species? </a:t>
            </a:r>
          </a:p>
        </p:txBody>
      </p:sp>
    </p:spTree>
    <p:extLst>
      <p:ext uri="{BB962C8B-B14F-4D97-AF65-F5344CB8AC3E}">
        <p14:creationId xmlns:p14="http://schemas.microsoft.com/office/powerpoint/2010/main" val="236834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069328D-803F-4994-A013-F93C5F7C3F44}"/>
              </a:ext>
            </a:extLst>
          </p:cNvPr>
          <p:cNvSpPr>
            <a:spLocks noGrp="1"/>
          </p:cNvSpPr>
          <p:nvPr>
            <p:ph type="title"/>
          </p:nvPr>
        </p:nvSpPr>
        <p:spPr/>
        <p:txBody>
          <a:bodyPr/>
          <a:lstStyle/>
          <a:p>
            <a:r>
              <a:rPr lang="en-US" sz="5400" dirty="0"/>
              <a:t>Trilobites </a:t>
            </a:r>
            <a:endParaRPr lang="en-US" dirty="0"/>
          </a:p>
        </p:txBody>
      </p:sp>
      <p:pic>
        <p:nvPicPr>
          <p:cNvPr id="5" name="Content Placeholder 4">
            <a:extLst>
              <a:ext uri="{FF2B5EF4-FFF2-40B4-BE49-F238E27FC236}">
                <a16:creationId xmlns:a16="http://schemas.microsoft.com/office/drawing/2014/main" xmlns="" id="{FF2FA224-2E53-46F7-9240-05AC5F367A25}"/>
              </a:ext>
            </a:extLst>
          </p:cNvPr>
          <p:cNvPicPr>
            <a:picLocks noGrp="1" noChangeAspect="1"/>
          </p:cNvPicPr>
          <p:nvPr>
            <p:ph idx="1"/>
          </p:nvPr>
        </p:nvPicPr>
        <p:blipFill>
          <a:blip r:embed="rId2"/>
          <a:stretch>
            <a:fillRect/>
          </a:stretch>
        </p:blipFill>
        <p:spPr>
          <a:xfrm>
            <a:off x="6280484" y="1792704"/>
            <a:ext cx="5911516" cy="4896853"/>
          </a:xfrm>
        </p:spPr>
      </p:pic>
      <p:pic>
        <p:nvPicPr>
          <p:cNvPr id="7" name="Picture 6">
            <a:extLst>
              <a:ext uri="{FF2B5EF4-FFF2-40B4-BE49-F238E27FC236}">
                <a16:creationId xmlns:a16="http://schemas.microsoft.com/office/drawing/2014/main" xmlns="" id="{D0B40C70-329D-4C51-85C7-A16C5BFC1A85}"/>
              </a:ext>
            </a:extLst>
          </p:cNvPr>
          <p:cNvPicPr>
            <a:picLocks noChangeAspect="1"/>
          </p:cNvPicPr>
          <p:nvPr/>
        </p:nvPicPr>
        <p:blipFill>
          <a:blip r:embed="rId3"/>
          <a:stretch>
            <a:fillRect/>
          </a:stretch>
        </p:blipFill>
        <p:spPr>
          <a:xfrm>
            <a:off x="-660" y="1792704"/>
            <a:ext cx="5912177" cy="4896852"/>
          </a:xfrm>
          <a:prstGeom prst="rect">
            <a:avLst/>
          </a:prstGeom>
        </p:spPr>
      </p:pic>
    </p:spTree>
    <p:extLst>
      <p:ext uri="{BB962C8B-B14F-4D97-AF65-F5344CB8AC3E}">
        <p14:creationId xmlns:p14="http://schemas.microsoft.com/office/powerpoint/2010/main" val="170321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a:t>
            </a:r>
          </a:p>
        </p:txBody>
      </p:sp>
      <p:sp>
        <p:nvSpPr>
          <p:cNvPr id="14" name="Content Placeholder 13"/>
          <p:cNvSpPr>
            <a:spLocks noGrp="1"/>
          </p:cNvSpPr>
          <p:nvPr>
            <p:ph idx="1"/>
          </p:nvPr>
        </p:nvSpPr>
        <p:spPr>
          <a:xfrm>
            <a:off x="609600" y="1846262"/>
            <a:ext cx="10972800" cy="5011738"/>
          </a:xfrm>
        </p:spPr>
        <p:txBody>
          <a:bodyPr>
            <a:normAutofit/>
          </a:bodyPr>
          <a:lstStyle/>
          <a:p>
            <a:pPr marL="0" lvl="0" indent="0" algn="ctr">
              <a:buNone/>
            </a:pPr>
            <a:r>
              <a:rPr lang="en-US" sz="3200" dirty="0"/>
              <a:t>Three Principles</a:t>
            </a:r>
          </a:p>
          <a:p>
            <a:pPr marL="457200" lvl="0" indent="-457200">
              <a:buFont typeface="+mj-lt"/>
              <a:buAutoNum type="arabicPeriod"/>
            </a:pPr>
            <a:r>
              <a:rPr lang="en-US" sz="4000" dirty="0"/>
              <a:t>Why is this fossil above ground?</a:t>
            </a:r>
          </a:p>
          <a:p>
            <a:pPr marL="457200" lvl="0" indent="-457200">
              <a:buFont typeface="+mj-lt"/>
              <a:buAutoNum type="arabicPeriod"/>
            </a:pPr>
            <a:r>
              <a:rPr lang="en-US" sz="4000" dirty="0"/>
              <a:t>Why are artists drawing evolution? Between microbial life and a trilobite we have no proof of transitions. </a:t>
            </a:r>
          </a:p>
          <a:p>
            <a:pPr marL="457200" lvl="0" indent="-457200">
              <a:buFont typeface="+mj-lt"/>
              <a:buAutoNum type="arabicPeriod"/>
            </a:pPr>
            <a:r>
              <a:rPr lang="en-US" sz="4000" dirty="0"/>
              <a:t>Where is the extinction of the parent species? </a:t>
            </a:r>
          </a:p>
        </p:txBody>
      </p:sp>
    </p:spTree>
    <p:extLst>
      <p:ext uri="{BB962C8B-B14F-4D97-AF65-F5344CB8AC3E}">
        <p14:creationId xmlns:p14="http://schemas.microsoft.com/office/powerpoint/2010/main" val="423128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Tree>
    <p:extLst>
      <p:ext uri="{BB962C8B-B14F-4D97-AF65-F5344CB8AC3E}">
        <p14:creationId xmlns:p14="http://schemas.microsoft.com/office/powerpoint/2010/main" val="246995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599" y="0"/>
            <a:ext cx="11301663" cy="1600200"/>
          </a:xfrm>
        </p:spPr>
        <p:txBody>
          <a:bodyPr/>
          <a:lstStyle/>
          <a:p>
            <a:r>
              <a:rPr lang="en-US" sz="5400" dirty="0"/>
              <a:t>Robert Hazen’s Evolution of Earth</a:t>
            </a:r>
          </a:p>
        </p:txBody>
      </p:sp>
      <p:pic>
        <p:nvPicPr>
          <p:cNvPr id="7" name="Content Placeholder 6">
            <a:extLst>
              <a:ext uri="{FF2B5EF4-FFF2-40B4-BE49-F238E27FC236}">
                <a16:creationId xmlns:a16="http://schemas.microsoft.com/office/drawing/2014/main" xmlns="" id="{281FD13A-D4C9-4359-8E85-06BF06CF4736}"/>
              </a:ext>
            </a:extLst>
          </p:cNvPr>
          <p:cNvPicPr>
            <a:picLocks noGrp="1" noChangeAspect="1"/>
          </p:cNvPicPr>
          <p:nvPr>
            <p:ph idx="1"/>
          </p:nvPr>
        </p:nvPicPr>
        <p:blipFill>
          <a:blip r:embed="rId2"/>
          <a:stretch>
            <a:fillRect/>
          </a:stretch>
        </p:blipFill>
        <p:spPr>
          <a:xfrm>
            <a:off x="271384" y="1941513"/>
            <a:ext cx="11639879" cy="4483350"/>
          </a:xfrm>
        </p:spPr>
      </p:pic>
    </p:spTree>
    <p:extLst>
      <p:ext uri="{BB962C8B-B14F-4D97-AF65-F5344CB8AC3E}">
        <p14:creationId xmlns:p14="http://schemas.microsoft.com/office/powerpoint/2010/main" val="6182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5" name="Content Placeholder 4">
            <a:extLst>
              <a:ext uri="{FF2B5EF4-FFF2-40B4-BE49-F238E27FC236}">
                <a16:creationId xmlns:a16="http://schemas.microsoft.com/office/drawing/2014/main" xmlns="" id="{B496861A-89DC-4DB6-B6C1-F4FFB33BCC79}"/>
              </a:ext>
            </a:extLst>
          </p:cNvPr>
          <p:cNvPicPr>
            <a:picLocks noGrp="1" noChangeAspect="1"/>
          </p:cNvPicPr>
          <p:nvPr>
            <p:ph idx="1"/>
          </p:nvPr>
        </p:nvPicPr>
        <p:blipFill>
          <a:blip r:embed="rId2"/>
          <a:stretch>
            <a:fillRect/>
          </a:stretch>
        </p:blipFill>
        <p:spPr>
          <a:xfrm>
            <a:off x="609600" y="1600200"/>
            <a:ext cx="10972800" cy="5257800"/>
          </a:xfrm>
        </p:spPr>
      </p:pic>
    </p:spTree>
    <p:extLst>
      <p:ext uri="{BB962C8B-B14F-4D97-AF65-F5344CB8AC3E}">
        <p14:creationId xmlns:p14="http://schemas.microsoft.com/office/powerpoint/2010/main" val="408769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
        <p:nvSpPr>
          <p:cNvPr id="3" name="Arrow: Right 2">
            <a:extLst>
              <a:ext uri="{FF2B5EF4-FFF2-40B4-BE49-F238E27FC236}">
                <a16:creationId xmlns:a16="http://schemas.microsoft.com/office/drawing/2014/main" xmlns="" id="{C3C9AC82-C8D8-4D50-B984-048A340035A6}"/>
              </a:ext>
            </a:extLst>
          </p:cNvPr>
          <p:cNvSpPr/>
          <p:nvPr/>
        </p:nvSpPr>
        <p:spPr>
          <a:xfrm>
            <a:off x="3906981" y="13681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07964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by Ranking</a:t>
            </a:r>
          </a:p>
        </p:txBody>
      </p:sp>
      <p:pic>
        <p:nvPicPr>
          <p:cNvPr id="6" name="Content Placeholder 5">
            <a:extLst>
              <a:ext uri="{FF2B5EF4-FFF2-40B4-BE49-F238E27FC236}">
                <a16:creationId xmlns:a16="http://schemas.microsoft.com/office/drawing/2014/main" xmlns="" id="{E38037C2-8FAD-427C-87A2-93E4B6E7024B}"/>
              </a:ext>
            </a:extLst>
          </p:cNvPr>
          <p:cNvPicPr>
            <a:picLocks noGrp="1" noChangeAspect="1"/>
          </p:cNvPicPr>
          <p:nvPr>
            <p:ph idx="1"/>
          </p:nvPr>
        </p:nvPicPr>
        <p:blipFill>
          <a:blip r:embed="rId2"/>
          <a:stretch>
            <a:fillRect/>
          </a:stretch>
        </p:blipFill>
        <p:spPr>
          <a:xfrm>
            <a:off x="957769" y="1600200"/>
            <a:ext cx="5138231" cy="3881004"/>
          </a:xfrm>
        </p:spPr>
      </p:pic>
      <p:pic>
        <p:nvPicPr>
          <p:cNvPr id="8" name="Picture 7">
            <a:extLst>
              <a:ext uri="{FF2B5EF4-FFF2-40B4-BE49-F238E27FC236}">
                <a16:creationId xmlns:a16="http://schemas.microsoft.com/office/drawing/2014/main" xmlns="" id="{86645DDC-BA3D-447D-8697-C9FCE1359FBA}"/>
              </a:ext>
            </a:extLst>
          </p:cNvPr>
          <p:cNvPicPr>
            <a:picLocks noChangeAspect="1"/>
          </p:cNvPicPr>
          <p:nvPr/>
        </p:nvPicPr>
        <p:blipFill>
          <a:blip r:embed="rId3"/>
          <a:stretch>
            <a:fillRect/>
          </a:stretch>
        </p:blipFill>
        <p:spPr>
          <a:xfrm>
            <a:off x="6328690" y="1600200"/>
            <a:ext cx="3909818" cy="4808538"/>
          </a:xfrm>
          <a:prstGeom prst="rect">
            <a:avLst/>
          </a:prstGeom>
        </p:spPr>
      </p:pic>
    </p:spTree>
    <p:extLst>
      <p:ext uri="{BB962C8B-B14F-4D97-AF65-F5344CB8AC3E}">
        <p14:creationId xmlns:p14="http://schemas.microsoft.com/office/powerpoint/2010/main" val="788226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4" name="Content Placeholder 3">
            <a:extLst>
              <a:ext uri="{FF2B5EF4-FFF2-40B4-BE49-F238E27FC236}">
                <a16:creationId xmlns:a16="http://schemas.microsoft.com/office/drawing/2014/main" xmlns="" id="{FF5D4E65-C686-4C13-BFC8-737AC0B2BB5F}"/>
              </a:ext>
            </a:extLst>
          </p:cNvPr>
          <p:cNvPicPr>
            <a:picLocks noGrp="1" noChangeAspect="1"/>
          </p:cNvPicPr>
          <p:nvPr>
            <p:ph idx="1"/>
          </p:nvPr>
        </p:nvPicPr>
        <p:blipFill>
          <a:blip r:embed="rId2"/>
          <a:stretch>
            <a:fillRect/>
          </a:stretch>
        </p:blipFill>
        <p:spPr>
          <a:xfrm>
            <a:off x="609600" y="1600200"/>
            <a:ext cx="10972800" cy="5257800"/>
          </a:xfrm>
        </p:spPr>
      </p:pic>
      <p:sp>
        <p:nvSpPr>
          <p:cNvPr id="3" name="Arrow: Right 2">
            <a:extLst>
              <a:ext uri="{FF2B5EF4-FFF2-40B4-BE49-F238E27FC236}">
                <a16:creationId xmlns:a16="http://schemas.microsoft.com/office/drawing/2014/main" xmlns="" id="{C3C9AC82-C8D8-4D50-B984-048A340035A6}"/>
              </a:ext>
            </a:extLst>
          </p:cNvPr>
          <p:cNvSpPr/>
          <p:nvPr/>
        </p:nvSpPr>
        <p:spPr>
          <a:xfrm>
            <a:off x="3906981" y="13681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586912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Family Tree</a:t>
            </a:r>
          </a:p>
        </p:txBody>
      </p:sp>
      <p:pic>
        <p:nvPicPr>
          <p:cNvPr id="6" name="Content Placeholder 5">
            <a:extLst>
              <a:ext uri="{FF2B5EF4-FFF2-40B4-BE49-F238E27FC236}">
                <a16:creationId xmlns:a16="http://schemas.microsoft.com/office/drawing/2014/main" xmlns="" id="{2D8A25BF-7211-4B54-8B8D-0E39CDE1DFDC}"/>
              </a:ext>
            </a:extLst>
          </p:cNvPr>
          <p:cNvPicPr>
            <a:picLocks noGrp="1" noChangeAspect="1"/>
          </p:cNvPicPr>
          <p:nvPr>
            <p:ph idx="1"/>
          </p:nvPr>
        </p:nvPicPr>
        <p:blipFill>
          <a:blip r:embed="rId2"/>
          <a:stretch>
            <a:fillRect/>
          </a:stretch>
        </p:blipFill>
        <p:spPr>
          <a:xfrm>
            <a:off x="110836" y="1846263"/>
            <a:ext cx="9162123" cy="4930761"/>
          </a:xfrm>
        </p:spPr>
      </p:pic>
      <p:sp>
        <p:nvSpPr>
          <p:cNvPr id="3" name="Arrow: Right 2">
            <a:extLst>
              <a:ext uri="{FF2B5EF4-FFF2-40B4-BE49-F238E27FC236}">
                <a16:creationId xmlns:a16="http://schemas.microsoft.com/office/drawing/2014/main" xmlns="" id="{C3C9AC82-C8D8-4D50-B984-048A340035A6}"/>
              </a:ext>
            </a:extLst>
          </p:cNvPr>
          <p:cNvSpPr/>
          <p:nvPr/>
        </p:nvSpPr>
        <p:spPr>
          <a:xfrm>
            <a:off x="609600" y="60925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pic>
        <p:nvPicPr>
          <p:cNvPr id="8" name="Picture 7">
            <a:extLst>
              <a:ext uri="{FF2B5EF4-FFF2-40B4-BE49-F238E27FC236}">
                <a16:creationId xmlns:a16="http://schemas.microsoft.com/office/drawing/2014/main" xmlns="" id="{26EC3EBC-1557-4A63-8C18-0B423E1DB070}"/>
              </a:ext>
            </a:extLst>
          </p:cNvPr>
          <p:cNvPicPr>
            <a:picLocks noChangeAspect="1"/>
          </p:cNvPicPr>
          <p:nvPr/>
        </p:nvPicPr>
        <p:blipFill>
          <a:blip r:embed="rId3"/>
          <a:stretch>
            <a:fillRect/>
          </a:stretch>
        </p:blipFill>
        <p:spPr>
          <a:xfrm>
            <a:off x="9549373" y="2530750"/>
            <a:ext cx="2642627" cy="4246273"/>
          </a:xfrm>
          <a:prstGeom prst="rect">
            <a:avLst/>
          </a:prstGeom>
        </p:spPr>
      </p:pic>
    </p:spTree>
    <p:extLst>
      <p:ext uri="{BB962C8B-B14F-4D97-AF65-F5344CB8AC3E}">
        <p14:creationId xmlns:p14="http://schemas.microsoft.com/office/powerpoint/2010/main" val="191195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Australopithecus (Lucy)</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pPr marL="0" indent="0">
              <a:buNone/>
            </a:pPr>
            <a:r>
              <a:rPr lang="en-US" sz="3200" dirty="0"/>
              <a:t>During a survey at </a:t>
            </a:r>
            <a:r>
              <a:rPr lang="en-US" sz="3200" dirty="0" err="1"/>
              <a:t>Hadar</a:t>
            </a:r>
            <a:r>
              <a:rPr lang="en-US" sz="3200" dirty="0"/>
              <a:t> in 1974, Donald </a:t>
            </a:r>
            <a:r>
              <a:rPr lang="en-US" sz="3200" dirty="0" err="1"/>
              <a:t>Johanson</a:t>
            </a:r>
            <a:r>
              <a:rPr lang="en-US" sz="3200" dirty="0"/>
              <a:t> and research assistant Tom Gray observed a hominid forearm jutting from the bank of a gully. They noticed that the forearm and other remains nearby appeared to be from the same individual. When the excavation was complete, they had found more than 40 percent of a single hominid skeleton. The specimen, called Lucy, was dated to 3.2 million years ago and classified in 1978 as the first known member of A. afarensis, a species thought to be one of the direct ancestors of modern humans.</a:t>
            </a:r>
          </a:p>
        </p:txBody>
      </p:sp>
    </p:spTree>
    <p:extLst>
      <p:ext uri="{BB962C8B-B14F-4D97-AF65-F5344CB8AC3E}">
        <p14:creationId xmlns:p14="http://schemas.microsoft.com/office/powerpoint/2010/main" val="2093069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Australopithecus (Lucy)</a:t>
            </a:r>
          </a:p>
        </p:txBody>
      </p:sp>
      <p:pic>
        <p:nvPicPr>
          <p:cNvPr id="4" name="Content Placeholder 3">
            <a:extLst>
              <a:ext uri="{FF2B5EF4-FFF2-40B4-BE49-F238E27FC236}">
                <a16:creationId xmlns:a16="http://schemas.microsoft.com/office/drawing/2014/main" xmlns="" id="{940F983F-EC34-4620-B7F3-CC4B854B8AB4}"/>
              </a:ext>
            </a:extLst>
          </p:cNvPr>
          <p:cNvPicPr>
            <a:picLocks noGrp="1" noChangeAspect="1"/>
          </p:cNvPicPr>
          <p:nvPr>
            <p:ph idx="1"/>
          </p:nvPr>
        </p:nvPicPr>
        <p:blipFill>
          <a:blip r:embed="rId2"/>
          <a:stretch>
            <a:fillRect/>
          </a:stretch>
        </p:blipFill>
        <p:spPr>
          <a:xfrm>
            <a:off x="1395663" y="1846263"/>
            <a:ext cx="9336505" cy="5011737"/>
          </a:xfrm>
        </p:spPr>
      </p:pic>
    </p:spTree>
    <p:extLst>
      <p:ext uri="{BB962C8B-B14F-4D97-AF65-F5344CB8AC3E}">
        <p14:creationId xmlns:p14="http://schemas.microsoft.com/office/powerpoint/2010/main" val="194734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Australopithecus (Lucy)</a:t>
            </a:r>
          </a:p>
        </p:txBody>
      </p:sp>
      <p:pic>
        <p:nvPicPr>
          <p:cNvPr id="4" name="Content Placeholder 3">
            <a:extLst>
              <a:ext uri="{FF2B5EF4-FFF2-40B4-BE49-F238E27FC236}">
                <a16:creationId xmlns:a16="http://schemas.microsoft.com/office/drawing/2014/main" xmlns="" id="{940F983F-EC34-4620-B7F3-CC4B854B8AB4}"/>
              </a:ext>
            </a:extLst>
          </p:cNvPr>
          <p:cNvPicPr>
            <a:picLocks noGrp="1" noChangeAspect="1"/>
          </p:cNvPicPr>
          <p:nvPr>
            <p:ph idx="1"/>
          </p:nvPr>
        </p:nvPicPr>
        <p:blipFill>
          <a:blip r:embed="rId2"/>
          <a:stretch>
            <a:fillRect/>
          </a:stretch>
        </p:blipFill>
        <p:spPr>
          <a:xfrm>
            <a:off x="0" y="1846263"/>
            <a:ext cx="9336505" cy="5011737"/>
          </a:xfrm>
        </p:spPr>
      </p:pic>
      <p:pic>
        <p:nvPicPr>
          <p:cNvPr id="3" name="Picture 2">
            <a:extLst>
              <a:ext uri="{FF2B5EF4-FFF2-40B4-BE49-F238E27FC236}">
                <a16:creationId xmlns:a16="http://schemas.microsoft.com/office/drawing/2014/main" xmlns="" id="{28E99D8B-DC58-4722-A585-FC4E99D6D158}"/>
              </a:ext>
            </a:extLst>
          </p:cNvPr>
          <p:cNvPicPr>
            <a:picLocks noChangeAspect="1"/>
          </p:cNvPicPr>
          <p:nvPr/>
        </p:nvPicPr>
        <p:blipFill>
          <a:blip r:embed="rId3"/>
          <a:stretch>
            <a:fillRect/>
          </a:stretch>
        </p:blipFill>
        <p:spPr>
          <a:xfrm>
            <a:off x="9851356" y="1819275"/>
            <a:ext cx="2114550" cy="5038725"/>
          </a:xfrm>
          <a:prstGeom prst="rect">
            <a:avLst/>
          </a:prstGeom>
        </p:spPr>
      </p:pic>
    </p:spTree>
    <p:extLst>
      <p:ext uri="{BB962C8B-B14F-4D97-AF65-F5344CB8AC3E}">
        <p14:creationId xmlns:p14="http://schemas.microsoft.com/office/powerpoint/2010/main" val="1835041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sz="4000" dirty="0"/>
          </a:p>
          <a:p>
            <a:pPr marL="0" indent="0" algn="ctr">
              <a:buNone/>
            </a:pPr>
            <a:r>
              <a:rPr lang="en-US" sz="4000" dirty="0"/>
              <a:t>Questions/Comments</a:t>
            </a:r>
          </a:p>
        </p:txBody>
      </p:sp>
    </p:spTree>
    <p:extLst>
      <p:ext uri="{BB962C8B-B14F-4D97-AF65-F5344CB8AC3E}">
        <p14:creationId xmlns:p14="http://schemas.microsoft.com/office/powerpoint/2010/main" val="4228039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lnSpcReduction="10000"/>
          </a:bodyPr>
          <a:lstStyle/>
          <a:p>
            <a:pPr marL="0" indent="0">
              <a:buNone/>
            </a:pPr>
            <a:r>
              <a:rPr lang="en-US" sz="3600" dirty="0"/>
              <a:t>In 1912 Charles Dawson, an amateur archaeologist claimed to have discovered the ‘missing link’ between ape and man. He had found part of a human-like skull in Pleistocene gravel beds near Piltdown village in Sussex, England. Dawson wrote to Arthur Smith Woodward, Keeper of Geology at the Natural History Museum at the time, about his find. Dawson and Smith Woodward started working together, making further discoveries in the area. </a:t>
            </a:r>
          </a:p>
        </p:txBody>
      </p:sp>
    </p:spTree>
    <p:extLst>
      <p:ext uri="{BB962C8B-B14F-4D97-AF65-F5344CB8AC3E}">
        <p14:creationId xmlns:p14="http://schemas.microsoft.com/office/powerpoint/2010/main" val="420109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Where did the water come from?</a:t>
            </a:r>
          </a:p>
        </p:txBody>
      </p:sp>
      <p:pic>
        <p:nvPicPr>
          <p:cNvPr id="4" name="Content Placeholder 3">
            <a:extLst>
              <a:ext uri="{FF2B5EF4-FFF2-40B4-BE49-F238E27FC236}">
                <a16:creationId xmlns:a16="http://schemas.microsoft.com/office/drawing/2014/main" xmlns="" id="{4A971570-E577-412A-BAB8-BD39C5EC86B6}"/>
              </a:ext>
            </a:extLst>
          </p:cNvPr>
          <p:cNvPicPr>
            <a:picLocks noGrp="1" noChangeAspect="1"/>
          </p:cNvPicPr>
          <p:nvPr>
            <p:ph idx="1"/>
          </p:nvPr>
        </p:nvPicPr>
        <p:blipFill rotWithShape="1">
          <a:blip r:embed="rId2"/>
          <a:srcRect l="34795" r="50000" b="590"/>
          <a:stretch/>
        </p:blipFill>
        <p:spPr>
          <a:xfrm>
            <a:off x="5013157" y="1821197"/>
            <a:ext cx="2165685" cy="4435224"/>
          </a:xfrm>
        </p:spPr>
      </p:pic>
    </p:spTree>
    <p:extLst>
      <p:ext uri="{BB962C8B-B14F-4D97-AF65-F5344CB8AC3E}">
        <p14:creationId xmlns:p14="http://schemas.microsoft.com/office/powerpoint/2010/main" val="378111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lnSpcReduction="10000"/>
          </a:bodyPr>
          <a:lstStyle/>
          <a:p>
            <a:pPr marL="0" indent="0">
              <a:buNone/>
            </a:pPr>
            <a:r>
              <a:rPr lang="en-US" sz="3600" dirty="0"/>
              <a:t>They found a set of teeth, a jawbone, more skull fragments and primitive tools, which they suggested belonged to the same individual. Smith Woodward made a reconstruction of the skull fragments, and the archaeologists hypothesized that the find indicated evidence of a human ancestor living 500,000 years ago. They announced their discovery at a Geological Society meeting in 1912. For the most part, their story was accepted in good faith.</a:t>
            </a:r>
          </a:p>
        </p:txBody>
      </p:sp>
    </p:spTree>
    <p:extLst>
      <p:ext uri="{BB962C8B-B14F-4D97-AF65-F5344CB8AC3E}">
        <p14:creationId xmlns:p14="http://schemas.microsoft.com/office/powerpoint/2010/main" val="2963351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pic>
        <p:nvPicPr>
          <p:cNvPr id="5" name="Content Placeholder 4">
            <a:extLst>
              <a:ext uri="{FF2B5EF4-FFF2-40B4-BE49-F238E27FC236}">
                <a16:creationId xmlns:a16="http://schemas.microsoft.com/office/drawing/2014/main" xmlns="" id="{D53C8DC0-7ACD-4BE8-82C5-BA4925DE5585}"/>
              </a:ext>
            </a:extLst>
          </p:cNvPr>
          <p:cNvPicPr>
            <a:picLocks noGrp="1" noChangeAspect="1"/>
          </p:cNvPicPr>
          <p:nvPr>
            <p:ph idx="1"/>
          </p:nvPr>
        </p:nvPicPr>
        <p:blipFill>
          <a:blip r:embed="rId2"/>
          <a:stretch>
            <a:fillRect/>
          </a:stretch>
        </p:blipFill>
        <p:spPr>
          <a:xfrm>
            <a:off x="200526" y="1600199"/>
            <a:ext cx="6224337" cy="3799016"/>
          </a:xfrm>
        </p:spPr>
      </p:pic>
      <p:pic>
        <p:nvPicPr>
          <p:cNvPr id="7" name="Picture 6">
            <a:extLst>
              <a:ext uri="{FF2B5EF4-FFF2-40B4-BE49-F238E27FC236}">
                <a16:creationId xmlns:a16="http://schemas.microsoft.com/office/drawing/2014/main" xmlns="" id="{DFEDA2E2-3EDC-477E-8506-4E5165E20315}"/>
              </a:ext>
            </a:extLst>
          </p:cNvPr>
          <p:cNvPicPr>
            <a:picLocks noChangeAspect="1"/>
          </p:cNvPicPr>
          <p:nvPr/>
        </p:nvPicPr>
        <p:blipFill>
          <a:blip r:embed="rId3"/>
          <a:stretch>
            <a:fillRect/>
          </a:stretch>
        </p:blipFill>
        <p:spPr>
          <a:xfrm>
            <a:off x="6833937" y="1600199"/>
            <a:ext cx="5013158" cy="3799016"/>
          </a:xfrm>
          <a:prstGeom prst="rect">
            <a:avLst/>
          </a:prstGeom>
        </p:spPr>
      </p:pic>
      <p:sp>
        <p:nvSpPr>
          <p:cNvPr id="8" name="TextBox 7">
            <a:extLst>
              <a:ext uri="{FF2B5EF4-FFF2-40B4-BE49-F238E27FC236}">
                <a16:creationId xmlns:a16="http://schemas.microsoft.com/office/drawing/2014/main" xmlns="" id="{538B7E37-B404-4BB3-A903-189DB5D17E3A}"/>
              </a:ext>
            </a:extLst>
          </p:cNvPr>
          <p:cNvSpPr txBox="1"/>
          <p:nvPr/>
        </p:nvSpPr>
        <p:spPr>
          <a:xfrm>
            <a:off x="1040550" y="5879814"/>
            <a:ext cx="9932250" cy="584775"/>
          </a:xfrm>
          <a:prstGeom prst="rect">
            <a:avLst/>
          </a:prstGeom>
          <a:noFill/>
          <a:ln>
            <a:solidFill>
              <a:schemeClr val="bg2"/>
            </a:solidFill>
          </a:ln>
        </p:spPr>
        <p:txBody>
          <a:bodyPr wrap="square" rtlCol="0" anchor="ctr" anchorCtr="1">
            <a:spAutoFit/>
          </a:bodyPr>
          <a:lstStyle/>
          <a:p>
            <a:endParaRPr lang="en-US" sz="3200" dirty="0"/>
          </a:p>
        </p:txBody>
      </p:sp>
    </p:spTree>
    <p:extLst>
      <p:ext uri="{BB962C8B-B14F-4D97-AF65-F5344CB8AC3E}">
        <p14:creationId xmlns:p14="http://schemas.microsoft.com/office/powerpoint/2010/main" val="3428802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Piltdown Man</a:t>
            </a:r>
          </a:p>
        </p:txBody>
      </p:sp>
      <p:pic>
        <p:nvPicPr>
          <p:cNvPr id="5" name="Content Placeholder 4">
            <a:extLst>
              <a:ext uri="{FF2B5EF4-FFF2-40B4-BE49-F238E27FC236}">
                <a16:creationId xmlns:a16="http://schemas.microsoft.com/office/drawing/2014/main" xmlns="" id="{D53C8DC0-7ACD-4BE8-82C5-BA4925DE5585}"/>
              </a:ext>
            </a:extLst>
          </p:cNvPr>
          <p:cNvPicPr>
            <a:picLocks noGrp="1" noChangeAspect="1"/>
          </p:cNvPicPr>
          <p:nvPr>
            <p:ph idx="1"/>
          </p:nvPr>
        </p:nvPicPr>
        <p:blipFill>
          <a:blip r:embed="rId2"/>
          <a:stretch>
            <a:fillRect/>
          </a:stretch>
        </p:blipFill>
        <p:spPr>
          <a:xfrm>
            <a:off x="200526" y="1600199"/>
            <a:ext cx="6224337" cy="3799016"/>
          </a:xfrm>
        </p:spPr>
      </p:pic>
      <p:pic>
        <p:nvPicPr>
          <p:cNvPr id="7" name="Picture 6">
            <a:extLst>
              <a:ext uri="{FF2B5EF4-FFF2-40B4-BE49-F238E27FC236}">
                <a16:creationId xmlns:a16="http://schemas.microsoft.com/office/drawing/2014/main" xmlns="" id="{DFEDA2E2-3EDC-477E-8506-4E5165E20315}"/>
              </a:ext>
            </a:extLst>
          </p:cNvPr>
          <p:cNvPicPr>
            <a:picLocks noChangeAspect="1"/>
          </p:cNvPicPr>
          <p:nvPr/>
        </p:nvPicPr>
        <p:blipFill>
          <a:blip r:embed="rId3"/>
          <a:stretch>
            <a:fillRect/>
          </a:stretch>
        </p:blipFill>
        <p:spPr>
          <a:xfrm>
            <a:off x="6833937" y="1600199"/>
            <a:ext cx="5013158" cy="3799016"/>
          </a:xfrm>
          <a:prstGeom prst="rect">
            <a:avLst/>
          </a:prstGeom>
        </p:spPr>
      </p:pic>
      <p:sp>
        <p:nvSpPr>
          <p:cNvPr id="8" name="TextBox 7">
            <a:extLst>
              <a:ext uri="{FF2B5EF4-FFF2-40B4-BE49-F238E27FC236}">
                <a16:creationId xmlns:a16="http://schemas.microsoft.com/office/drawing/2014/main" xmlns="" id="{538B7E37-B404-4BB3-A903-189DB5D17E3A}"/>
              </a:ext>
            </a:extLst>
          </p:cNvPr>
          <p:cNvSpPr txBox="1"/>
          <p:nvPr/>
        </p:nvSpPr>
        <p:spPr>
          <a:xfrm>
            <a:off x="1040550" y="5387372"/>
            <a:ext cx="9932250" cy="1569660"/>
          </a:xfrm>
          <a:prstGeom prst="rect">
            <a:avLst/>
          </a:prstGeom>
          <a:noFill/>
          <a:ln>
            <a:solidFill>
              <a:schemeClr val="bg2"/>
            </a:solidFill>
          </a:ln>
        </p:spPr>
        <p:txBody>
          <a:bodyPr wrap="square" rtlCol="0" anchor="ctr" anchorCtr="1">
            <a:spAutoFit/>
          </a:bodyPr>
          <a:lstStyle/>
          <a:p>
            <a:r>
              <a:rPr lang="en-US" sz="3200" dirty="0"/>
              <a:t>Discovered in 1912. The British museum knew about the hoax in 1923 but the hoax wasn’t reviled until 1953.</a:t>
            </a:r>
          </a:p>
        </p:txBody>
      </p:sp>
    </p:spTree>
    <p:extLst>
      <p:ext uri="{BB962C8B-B14F-4D97-AF65-F5344CB8AC3E}">
        <p14:creationId xmlns:p14="http://schemas.microsoft.com/office/powerpoint/2010/main" val="2488552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Evolutionist are not honest Scientists</a:t>
            </a:r>
          </a:p>
          <a:p>
            <a:pPr marL="0" indent="0" algn="ctr">
              <a:buNone/>
            </a:pPr>
            <a:r>
              <a:rPr lang="en-US" sz="4000" dirty="0"/>
              <a:t>Questions/Comments</a:t>
            </a:r>
          </a:p>
        </p:txBody>
      </p:sp>
    </p:spTree>
    <p:extLst>
      <p:ext uri="{BB962C8B-B14F-4D97-AF65-F5344CB8AC3E}">
        <p14:creationId xmlns:p14="http://schemas.microsoft.com/office/powerpoint/2010/main" val="3663502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pPr marL="0" indent="0">
              <a:buNone/>
            </a:pPr>
            <a:r>
              <a:rPr lang="en-US" sz="3600" dirty="0"/>
              <a:t>In the late 1800s, Dr Ernst Haeckel held seminars explaining to the German population that Pithecanthropus </a:t>
            </a:r>
            <a:r>
              <a:rPr lang="en-US" sz="3600" dirty="0" err="1"/>
              <a:t>Alalus</a:t>
            </a:r>
            <a:r>
              <a:rPr lang="en-US" sz="3600" dirty="0"/>
              <a:t> was the missing link. Haeckel did this using only a drawing. Then in 1880s he sent his disciple Dr Eugene Dubois to find Pithecanthropus </a:t>
            </a:r>
            <a:r>
              <a:rPr lang="en-US" sz="3600" dirty="0" err="1"/>
              <a:t>Alalas</a:t>
            </a:r>
            <a:r>
              <a:rPr lang="en-US" sz="3600" dirty="0"/>
              <a:t>, with two Dutch engineers, prison convicts and two Military guards.   </a:t>
            </a:r>
          </a:p>
        </p:txBody>
      </p:sp>
    </p:spTree>
    <p:extLst>
      <p:ext uri="{BB962C8B-B14F-4D97-AF65-F5344CB8AC3E}">
        <p14:creationId xmlns:p14="http://schemas.microsoft.com/office/powerpoint/2010/main" val="3803172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pPr marL="0" indent="0">
              <a:buNone/>
            </a:pPr>
            <a:r>
              <a:rPr lang="en-US" sz="3600" dirty="0"/>
              <a:t>Pithecanthropus was found in 1891 along the banks of the Solo River in Java, Indonesia. Excited about his find he sent a telegram to Dr. Haeckel. In response Dr. Haeckel wrote. </a:t>
            </a:r>
            <a:br>
              <a:rPr lang="en-US" sz="3600" dirty="0"/>
            </a:br>
            <a:r>
              <a:rPr lang="en-US" sz="3600" dirty="0"/>
              <a:t/>
            </a:r>
            <a:br>
              <a:rPr lang="en-US" sz="3600" dirty="0"/>
            </a:br>
            <a:r>
              <a:rPr lang="en-US" sz="3600" dirty="0"/>
              <a:t>“From the inventor of Pithecanthropus to his happy discoverer.”</a:t>
            </a:r>
          </a:p>
        </p:txBody>
      </p:sp>
    </p:spTree>
    <p:extLst>
      <p:ext uri="{BB962C8B-B14F-4D97-AF65-F5344CB8AC3E}">
        <p14:creationId xmlns:p14="http://schemas.microsoft.com/office/powerpoint/2010/main" val="1185302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pic>
        <p:nvPicPr>
          <p:cNvPr id="5" name="Content Placeholder 4">
            <a:extLst>
              <a:ext uri="{FF2B5EF4-FFF2-40B4-BE49-F238E27FC236}">
                <a16:creationId xmlns:a16="http://schemas.microsoft.com/office/drawing/2014/main" xmlns="" id="{441980C2-F0F3-4956-9536-3AFD75693279}"/>
              </a:ext>
            </a:extLst>
          </p:cNvPr>
          <p:cNvPicPr>
            <a:picLocks noGrp="1" noChangeAspect="1"/>
          </p:cNvPicPr>
          <p:nvPr>
            <p:ph idx="1"/>
          </p:nvPr>
        </p:nvPicPr>
        <p:blipFill>
          <a:blip r:embed="rId2"/>
          <a:stretch>
            <a:fillRect/>
          </a:stretch>
        </p:blipFill>
        <p:spPr>
          <a:xfrm>
            <a:off x="2624942" y="1846263"/>
            <a:ext cx="6942116" cy="5011737"/>
          </a:xfrm>
        </p:spPr>
      </p:pic>
    </p:spTree>
    <p:extLst>
      <p:ext uri="{BB962C8B-B14F-4D97-AF65-F5344CB8AC3E}">
        <p14:creationId xmlns:p14="http://schemas.microsoft.com/office/powerpoint/2010/main" val="29430594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pic>
        <p:nvPicPr>
          <p:cNvPr id="5" name="Content Placeholder 4">
            <a:extLst>
              <a:ext uri="{FF2B5EF4-FFF2-40B4-BE49-F238E27FC236}">
                <a16:creationId xmlns:a16="http://schemas.microsoft.com/office/drawing/2014/main" xmlns="" id="{441980C2-F0F3-4956-9536-3AFD75693279}"/>
              </a:ext>
            </a:extLst>
          </p:cNvPr>
          <p:cNvPicPr>
            <a:picLocks noGrp="1" noChangeAspect="1"/>
          </p:cNvPicPr>
          <p:nvPr>
            <p:ph idx="1"/>
          </p:nvPr>
        </p:nvPicPr>
        <p:blipFill>
          <a:blip r:embed="rId2"/>
          <a:stretch>
            <a:fillRect/>
          </a:stretch>
        </p:blipFill>
        <p:spPr>
          <a:xfrm>
            <a:off x="5249884" y="1846263"/>
            <a:ext cx="6942116" cy="5011737"/>
          </a:xfrm>
        </p:spPr>
      </p:pic>
      <p:sp>
        <p:nvSpPr>
          <p:cNvPr id="2" name="TextBox 1">
            <a:extLst>
              <a:ext uri="{FF2B5EF4-FFF2-40B4-BE49-F238E27FC236}">
                <a16:creationId xmlns:a16="http://schemas.microsoft.com/office/drawing/2014/main" xmlns="" id="{097466BB-8C90-4E29-A83E-02FBB8D422DA}"/>
              </a:ext>
            </a:extLst>
          </p:cNvPr>
          <p:cNvSpPr txBox="1"/>
          <p:nvPr/>
        </p:nvSpPr>
        <p:spPr>
          <a:xfrm>
            <a:off x="0" y="1846263"/>
            <a:ext cx="5249884" cy="4524315"/>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3600" dirty="0"/>
              <a:t>1920s </a:t>
            </a:r>
            <a:r>
              <a:rPr lang="en-US" sz="3600" dirty="0" err="1"/>
              <a:t>Dubios</a:t>
            </a:r>
            <a:r>
              <a:rPr lang="en-US" sz="3600" dirty="0"/>
              <a:t> admitted his false discovery</a:t>
            </a:r>
          </a:p>
          <a:p>
            <a:pPr marL="285750" indent="-285750">
              <a:buFont typeface="Arial" panose="020B0604020202020204" pitchFamily="34" charset="0"/>
              <a:buChar char="•"/>
            </a:pPr>
            <a:r>
              <a:rPr lang="en-US" sz="3600" dirty="0"/>
              <a:t>Large Ape Skull </a:t>
            </a:r>
          </a:p>
          <a:p>
            <a:pPr marL="285750" indent="-285750">
              <a:buFont typeface="Arial" panose="020B0604020202020204" pitchFamily="34" charset="0"/>
              <a:buChar char="•"/>
            </a:pPr>
            <a:r>
              <a:rPr lang="en-US" sz="3600" dirty="0"/>
              <a:t>Three teeth, 1-Human, 2-Orangutan</a:t>
            </a:r>
          </a:p>
          <a:p>
            <a:pPr marL="285750" indent="-285750">
              <a:buFont typeface="Arial" panose="020B0604020202020204" pitchFamily="34" charset="0"/>
              <a:buChar char="•"/>
            </a:pPr>
            <a:r>
              <a:rPr lang="en-US" sz="3600" dirty="0"/>
              <a:t>A Human thigh bone found 1 year later and 50 ft away</a:t>
            </a:r>
          </a:p>
        </p:txBody>
      </p:sp>
    </p:spTree>
    <p:extLst>
      <p:ext uri="{BB962C8B-B14F-4D97-AF65-F5344CB8AC3E}">
        <p14:creationId xmlns:p14="http://schemas.microsoft.com/office/powerpoint/2010/main" val="1528187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Pithecanthropus erectus </a:t>
            </a:r>
            <a:br>
              <a:rPr lang="en-US" sz="5400" dirty="0"/>
            </a:br>
            <a:r>
              <a:rPr lang="en-US" sz="5400" dirty="0"/>
              <a:t>(Java Man)</a:t>
            </a:r>
          </a:p>
        </p:txBody>
      </p:sp>
      <p:sp>
        <p:nvSpPr>
          <p:cNvPr id="2" name="TextBox 1">
            <a:extLst>
              <a:ext uri="{FF2B5EF4-FFF2-40B4-BE49-F238E27FC236}">
                <a16:creationId xmlns:a16="http://schemas.microsoft.com/office/drawing/2014/main" xmlns="" id="{097466BB-8C90-4E29-A83E-02FBB8D422DA}"/>
              </a:ext>
            </a:extLst>
          </p:cNvPr>
          <p:cNvSpPr txBox="1"/>
          <p:nvPr/>
        </p:nvSpPr>
        <p:spPr>
          <a:xfrm>
            <a:off x="609600" y="1887397"/>
            <a:ext cx="5249884" cy="2308324"/>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n-US" sz="3600" dirty="0"/>
              <a:t>During his search (1890-1892) he found Human skulls and hid them under his bed. </a:t>
            </a:r>
          </a:p>
        </p:txBody>
      </p:sp>
      <p:pic>
        <p:nvPicPr>
          <p:cNvPr id="6" name="Content Placeholder 5">
            <a:extLst>
              <a:ext uri="{FF2B5EF4-FFF2-40B4-BE49-F238E27FC236}">
                <a16:creationId xmlns:a16="http://schemas.microsoft.com/office/drawing/2014/main" xmlns="" id="{7A4DD2CD-76B7-4E4E-B69B-04448C088088}"/>
              </a:ext>
            </a:extLst>
          </p:cNvPr>
          <p:cNvPicPr>
            <a:picLocks noGrp="1" noChangeAspect="1"/>
          </p:cNvPicPr>
          <p:nvPr>
            <p:ph idx="1"/>
          </p:nvPr>
        </p:nvPicPr>
        <p:blipFill>
          <a:blip r:embed="rId2"/>
          <a:stretch>
            <a:fillRect/>
          </a:stretch>
        </p:blipFill>
        <p:spPr>
          <a:xfrm>
            <a:off x="6732210" y="1846263"/>
            <a:ext cx="4076056" cy="4698916"/>
          </a:xfrm>
        </p:spPr>
      </p:pic>
    </p:spTree>
    <p:extLst>
      <p:ext uri="{BB962C8B-B14F-4D97-AF65-F5344CB8AC3E}">
        <p14:creationId xmlns:p14="http://schemas.microsoft.com/office/powerpoint/2010/main" val="2438991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Evolutionist are not honest Scientists</a:t>
            </a:r>
          </a:p>
          <a:p>
            <a:pPr marL="0" indent="0" algn="ctr">
              <a:buNone/>
            </a:pPr>
            <a:r>
              <a:rPr lang="en-US" sz="4000" dirty="0"/>
              <a:t>Questions/Comments</a:t>
            </a:r>
          </a:p>
        </p:txBody>
      </p:sp>
    </p:spTree>
    <p:extLst>
      <p:ext uri="{BB962C8B-B14F-4D97-AF65-F5344CB8AC3E}">
        <p14:creationId xmlns:p14="http://schemas.microsoft.com/office/powerpoint/2010/main" val="215933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Bryan Greene</a:t>
            </a:r>
          </a:p>
        </p:txBody>
      </p:sp>
      <p:sp>
        <p:nvSpPr>
          <p:cNvPr id="2" name="Content Placeholder 1">
            <a:extLst>
              <a:ext uri="{FF2B5EF4-FFF2-40B4-BE49-F238E27FC236}">
                <a16:creationId xmlns:a16="http://schemas.microsoft.com/office/drawing/2014/main" xmlns="" id="{F788A6FE-DB8D-476F-A37C-3AC4B0FD42A7}"/>
              </a:ext>
            </a:extLst>
          </p:cNvPr>
          <p:cNvSpPr>
            <a:spLocks noGrp="1"/>
          </p:cNvSpPr>
          <p:nvPr>
            <p:ph idx="1"/>
          </p:nvPr>
        </p:nvSpPr>
        <p:spPr/>
        <p:txBody>
          <a:bodyPr>
            <a:normAutofit/>
          </a:bodyPr>
          <a:lstStyle/>
          <a:p>
            <a:pPr marL="0" indent="0">
              <a:buNone/>
            </a:pPr>
            <a:r>
              <a:rPr lang="en-US" sz="4000" dirty="0"/>
              <a:t>Water is so vital to our survival, but strangely enough, we don’t know the first thing about it—literally the first. </a:t>
            </a:r>
          </a:p>
        </p:txBody>
      </p:sp>
    </p:spTree>
    <p:extLst>
      <p:ext uri="{BB962C8B-B14F-4D97-AF65-F5344CB8AC3E}">
        <p14:creationId xmlns:p14="http://schemas.microsoft.com/office/powerpoint/2010/main" val="3351882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err="1"/>
              <a:t>Sinanthropus</a:t>
            </a:r>
            <a:r>
              <a:rPr lang="en-US" sz="5400" dirty="0"/>
              <a:t> </a:t>
            </a:r>
            <a:r>
              <a:rPr lang="en-US" sz="5400" dirty="0" err="1"/>
              <a:t>pekinensis</a:t>
            </a:r>
            <a:r>
              <a:rPr lang="en-US" sz="5400" dirty="0"/>
              <a:t> </a:t>
            </a:r>
            <a:br>
              <a:rPr lang="en-US" sz="5400" dirty="0"/>
            </a:br>
            <a:r>
              <a:rPr lang="en-US" sz="5400" dirty="0"/>
              <a:t>(Peking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lnSpcReduction="10000"/>
          </a:bodyPr>
          <a:lstStyle/>
          <a:p>
            <a:r>
              <a:rPr lang="en-US" sz="3600" dirty="0"/>
              <a:t>Discovered in 1923 </a:t>
            </a:r>
          </a:p>
          <a:p>
            <a:r>
              <a:rPr lang="en-US" sz="3600" dirty="0"/>
              <a:t>Named by Davidson Black who worked with neuroanatomist Grafton Elliot Smith. During the discovery of Piltdown Man</a:t>
            </a:r>
          </a:p>
        </p:txBody>
      </p:sp>
      <p:pic>
        <p:nvPicPr>
          <p:cNvPr id="4" name="Picture 3">
            <a:extLst>
              <a:ext uri="{FF2B5EF4-FFF2-40B4-BE49-F238E27FC236}">
                <a16:creationId xmlns:a16="http://schemas.microsoft.com/office/drawing/2014/main" xmlns="" id="{553895CB-0C23-4D49-BE69-E25EA5E176FC}"/>
              </a:ext>
            </a:extLst>
          </p:cNvPr>
          <p:cNvPicPr>
            <a:picLocks noChangeAspect="1"/>
          </p:cNvPicPr>
          <p:nvPr/>
        </p:nvPicPr>
        <p:blipFill>
          <a:blip r:embed="rId2"/>
          <a:stretch>
            <a:fillRect/>
          </a:stretch>
        </p:blipFill>
        <p:spPr>
          <a:xfrm>
            <a:off x="6286309" y="2222540"/>
            <a:ext cx="5296091" cy="3952959"/>
          </a:xfrm>
          <a:prstGeom prst="rect">
            <a:avLst/>
          </a:prstGeom>
        </p:spPr>
      </p:pic>
    </p:spTree>
    <p:extLst>
      <p:ext uri="{BB962C8B-B14F-4D97-AF65-F5344CB8AC3E}">
        <p14:creationId xmlns:p14="http://schemas.microsoft.com/office/powerpoint/2010/main" val="4266851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err="1"/>
              <a:t>Sinanthropus</a:t>
            </a:r>
            <a:r>
              <a:rPr lang="en-US" sz="5400" dirty="0"/>
              <a:t> </a:t>
            </a:r>
            <a:r>
              <a:rPr lang="en-US" sz="5400" dirty="0" err="1"/>
              <a:t>pekinensis</a:t>
            </a:r>
            <a:r>
              <a:rPr lang="en-US" sz="5400" dirty="0"/>
              <a:t> </a:t>
            </a:r>
            <a:br>
              <a:rPr lang="en-US" sz="5400" dirty="0"/>
            </a:br>
            <a:r>
              <a:rPr lang="en-US" sz="5400" dirty="0"/>
              <a:t>(Peking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In 1941 all but 4 teeth were lost at sea. </a:t>
            </a:r>
          </a:p>
          <a:p>
            <a:r>
              <a:rPr lang="en-US" sz="3600" dirty="0"/>
              <a:t>Only models exist today </a:t>
            </a:r>
          </a:p>
        </p:txBody>
      </p:sp>
      <p:pic>
        <p:nvPicPr>
          <p:cNvPr id="4" name="Picture 3">
            <a:extLst>
              <a:ext uri="{FF2B5EF4-FFF2-40B4-BE49-F238E27FC236}">
                <a16:creationId xmlns:a16="http://schemas.microsoft.com/office/drawing/2014/main" xmlns="" id="{553895CB-0C23-4D49-BE69-E25EA5E176FC}"/>
              </a:ext>
            </a:extLst>
          </p:cNvPr>
          <p:cNvPicPr>
            <a:picLocks noChangeAspect="1"/>
          </p:cNvPicPr>
          <p:nvPr/>
        </p:nvPicPr>
        <p:blipFill>
          <a:blip r:embed="rId2"/>
          <a:stretch>
            <a:fillRect/>
          </a:stretch>
        </p:blipFill>
        <p:spPr>
          <a:xfrm>
            <a:off x="6286309" y="2222540"/>
            <a:ext cx="5296091" cy="3952959"/>
          </a:xfrm>
          <a:prstGeom prst="rect">
            <a:avLst/>
          </a:prstGeom>
        </p:spPr>
      </p:pic>
    </p:spTree>
    <p:extLst>
      <p:ext uri="{BB962C8B-B14F-4D97-AF65-F5344CB8AC3E}">
        <p14:creationId xmlns:p14="http://schemas.microsoft.com/office/powerpoint/2010/main" val="318734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erectus </a:t>
            </a:r>
            <a:r>
              <a:rPr lang="en-US" sz="5400" dirty="0" err="1"/>
              <a:t>soloensis</a:t>
            </a:r>
            <a:r>
              <a:rPr lang="en-US" sz="5400" dirty="0"/>
              <a:t/>
            </a:r>
            <a:br>
              <a:rPr lang="en-US" sz="5400" dirty="0"/>
            </a:br>
            <a:r>
              <a:rPr lang="en-US" sz="5400" dirty="0"/>
              <a:t>(Solo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Discovered in 1931-32 </a:t>
            </a:r>
          </a:p>
          <a:p>
            <a:r>
              <a:rPr lang="en-US" sz="3600" dirty="0"/>
              <a:t>11 fossil skulls (without facial skeletons) and 2 leg-bone fragments </a:t>
            </a:r>
          </a:p>
        </p:txBody>
      </p:sp>
      <p:pic>
        <p:nvPicPr>
          <p:cNvPr id="5" name="Picture 4">
            <a:extLst>
              <a:ext uri="{FF2B5EF4-FFF2-40B4-BE49-F238E27FC236}">
                <a16:creationId xmlns:a16="http://schemas.microsoft.com/office/drawing/2014/main" xmlns="" id="{D352DDF9-FE40-464E-ACC4-5E5742ADF8EF}"/>
              </a:ext>
            </a:extLst>
          </p:cNvPr>
          <p:cNvPicPr>
            <a:picLocks noChangeAspect="1"/>
          </p:cNvPicPr>
          <p:nvPr/>
        </p:nvPicPr>
        <p:blipFill>
          <a:blip r:embed="rId2"/>
          <a:stretch>
            <a:fillRect/>
          </a:stretch>
        </p:blipFill>
        <p:spPr>
          <a:xfrm>
            <a:off x="5452628" y="1846262"/>
            <a:ext cx="6530826" cy="4518443"/>
          </a:xfrm>
          <a:prstGeom prst="rect">
            <a:avLst/>
          </a:prstGeom>
        </p:spPr>
      </p:pic>
    </p:spTree>
    <p:extLst>
      <p:ext uri="{BB962C8B-B14F-4D97-AF65-F5344CB8AC3E}">
        <p14:creationId xmlns:p14="http://schemas.microsoft.com/office/powerpoint/2010/main" val="3220900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erectus </a:t>
            </a:r>
            <a:r>
              <a:rPr lang="en-US" sz="5400" dirty="0" err="1"/>
              <a:t>soloensis</a:t>
            </a:r>
            <a:r>
              <a:rPr lang="en-US" sz="5400" dirty="0"/>
              <a:t/>
            </a:r>
            <a:br>
              <a:rPr lang="en-US" sz="5400" dirty="0"/>
            </a:br>
            <a:r>
              <a:rPr lang="en-US" sz="5400" dirty="0"/>
              <a:t>(Solo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lnSpcReduction="10000"/>
          </a:bodyPr>
          <a:lstStyle/>
          <a:p>
            <a:r>
              <a:rPr lang="en-US" sz="3600" dirty="0"/>
              <a:t>The limb bones are indistinguishable from those of modern man</a:t>
            </a:r>
          </a:p>
          <a:p>
            <a:r>
              <a:rPr lang="en-US" sz="3600" dirty="0"/>
              <a:t>Skull bases were broken, indicating that the heads may have been taken as trophies </a:t>
            </a:r>
          </a:p>
        </p:txBody>
      </p:sp>
      <p:pic>
        <p:nvPicPr>
          <p:cNvPr id="5" name="Picture 4">
            <a:extLst>
              <a:ext uri="{FF2B5EF4-FFF2-40B4-BE49-F238E27FC236}">
                <a16:creationId xmlns:a16="http://schemas.microsoft.com/office/drawing/2014/main" xmlns="" id="{D352DDF9-FE40-464E-ACC4-5E5742ADF8EF}"/>
              </a:ext>
            </a:extLst>
          </p:cNvPr>
          <p:cNvPicPr>
            <a:picLocks noChangeAspect="1"/>
          </p:cNvPicPr>
          <p:nvPr/>
        </p:nvPicPr>
        <p:blipFill>
          <a:blip r:embed="rId2"/>
          <a:stretch>
            <a:fillRect/>
          </a:stretch>
        </p:blipFill>
        <p:spPr>
          <a:xfrm>
            <a:off x="5452628" y="1846262"/>
            <a:ext cx="6530826" cy="4518443"/>
          </a:xfrm>
          <a:prstGeom prst="rect">
            <a:avLst/>
          </a:prstGeom>
        </p:spPr>
      </p:pic>
    </p:spTree>
    <p:extLst>
      <p:ext uri="{BB962C8B-B14F-4D97-AF65-F5344CB8AC3E}">
        <p14:creationId xmlns:p14="http://schemas.microsoft.com/office/powerpoint/2010/main" val="138159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erectus </a:t>
            </a:r>
            <a:r>
              <a:rPr lang="en-US" sz="5400" dirty="0" err="1"/>
              <a:t>soloensis</a:t>
            </a:r>
            <a:r>
              <a:rPr lang="en-US" sz="5400" dirty="0"/>
              <a:t/>
            </a:r>
            <a:br>
              <a:rPr lang="en-US" sz="5400" dirty="0"/>
            </a:br>
            <a:r>
              <a:rPr lang="en-US" sz="5400" dirty="0"/>
              <a:t>(Solo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lnSpcReduction="10000"/>
          </a:bodyPr>
          <a:lstStyle/>
          <a:p>
            <a:r>
              <a:rPr lang="en-US" sz="3600" dirty="0"/>
              <a:t>The limb bones are indistinguishable from those of modern man</a:t>
            </a:r>
          </a:p>
          <a:p>
            <a:r>
              <a:rPr lang="en-US" sz="3600" dirty="0"/>
              <a:t>Skull bases were broken, indicating that the heads may have been taken as trophies </a:t>
            </a:r>
          </a:p>
        </p:txBody>
      </p:sp>
      <p:pic>
        <p:nvPicPr>
          <p:cNvPr id="5" name="Picture 4">
            <a:extLst>
              <a:ext uri="{FF2B5EF4-FFF2-40B4-BE49-F238E27FC236}">
                <a16:creationId xmlns:a16="http://schemas.microsoft.com/office/drawing/2014/main" xmlns="" id="{D352DDF9-FE40-464E-ACC4-5E5742ADF8EF}"/>
              </a:ext>
            </a:extLst>
          </p:cNvPr>
          <p:cNvPicPr>
            <a:picLocks noChangeAspect="1"/>
          </p:cNvPicPr>
          <p:nvPr/>
        </p:nvPicPr>
        <p:blipFill>
          <a:blip r:embed="rId2"/>
          <a:stretch>
            <a:fillRect/>
          </a:stretch>
        </p:blipFill>
        <p:spPr>
          <a:xfrm>
            <a:off x="5452628" y="1846262"/>
            <a:ext cx="6530826" cy="4518443"/>
          </a:xfrm>
          <a:prstGeom prst="rect">
            <a:avLst/>
          </a:prstGeom>
        </p:spPr>
      </p:pic>
    </p:spTree>
    <p:extLst>
      <p:ext uri="{BB962C8B-B14F-4D97-AF65-F5344CB8AC3E}">
        <p14:creationId xmlns:p14="http://schemas.microsoft.com/office/powerpoint/2010/main" val="3358307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erectus </a:t>
            </a:r>
            <a:r>
              <a:rPr lang="en-US" sz="5400" dirty="0" err="1"/>
              <a:t>soloensis</a:t>
            </a:r>
            <a:r>
              <a:rPr lang="en-US" sz="5400" dirty="0"/>
              <a:t/>
            </a:r>
            <a:br>
              <a:rPr lang="en-US" sz="5400" dirty="0"/>
            </a:br>
            <a:r>
              <a:rPr lang="en-US" sz="5400" dirty="0"/>
              <a:t>(Solo Man) </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Solo man’s resemblance to Java man and Peking man has led some scholars to consider him a late example of Homo erectus</a:t>
            </a:r>
          </a:p>
        </p:txBody>
      </p:sp>
      <p:pic>
        <p:nvPicPr>
          <p:cNvPr id="5" name="Picture 4">
            <a:extLst>
              <a:ext uri="{FF2B5EF4-FFF2-40B4-BE49-F238E27FC236}">
                <a16:creationId xmlns:a16="http://schemas.microsoft.com/office/drawing/2014/main" xmlns="" id="{D352DDF9-FE40-464E-ACC4-5E5742ADF8EF}"/>
              </a:ext>
            </a:extLst>
          </p:cNvPr>
          <p:cNvPicPr>
            <a:picLocks noChangeAspect="1"/>
          </p:cNvPicPr>
          <p:nvPr/>
        </p:nvPicPr>
        <p:blipFill>
          <a:blip r:embed="rId2"/>
          <a:stretch>
            <a:fillRect/>
          </a:stretch>
        </p:blipFill>
        <p:spPr>
          <a:xfrm>
            <a:off x="5452628" y="1846262"/>
            <a:ext cx="6530826" cy="4518443"/>
          </a:xfrm>
          <a:prstGeom prst="rect">
            <a:avLst/>
          </a:prstGeom>
        </p:spPr>
      </p:pic>
    </p:spTree>
    <p:extLst>
      <p:ext uri="{BB962C8B-B14F-4D97-AF65-F5344CB8AC3E}">
        <p14:creationId xmlns:p14="http://schemas.microsoft.com/office/powerpoint/2010/main" val="610157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Nebraska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Discovered in 1922 by Harold Cook </a:t>
            </a:r>
          </a:p>
          <a:p>
            <a:r>
              <a:rPr lang="en-US" sz="3600" dirty="0"/>
              <a:t>Claimed to be manlike-ape tooth by 4 different scientist </a:t>
            </a:r>
          </a:p>
        </p:txBody>
      </p:sp>
      <p:pic>
        <p:nvPicPr>
          <p:cNvPr id="4" name="Picture 3">
            <a:extLst>
              <a:ext uri="{FF2B5EF4-FFF2-40B4-BE49-F238E27FC236}">
                <a16:creationId xmlns:a16="http://schemas.microsoft.com/office/drawing/2014/main" xmlns="" id="{7502BE1E-31CA-4D82-A91C-DD50D868EB93}"/>
              </a:ext>
            </a:extLst>
          </p:cNvPr>
          <p:cNvPicPr>
            <a:picLocks noChangeAspect="1"/>
          </p:cNvPicPr>
          <p:nvPr/>
        </p:nvPicPr>
        <p:blipFill>
          <a:blip r:embed="rId2"/>
          <a:stretch>
            <a:fillRect/>
          </a:stretch>
        </p:blipFill>
        <p:spPr>
          <a:xfrm>
            <a:off x="6882065" y="1862779"/>
            <a:ext cx="4700335" cy="4631213"/>
          </a:xfrm>
          <a:prstGeom prst="rect">
            <a:avLst/>
          </a:prstGeom>
        </p:spPr>
      </p:pic>
    </p:spTree>
    <p:extLst>
      <p:ext uri="{BB962C8B-B14F-4D97-AF65-F5344CB8AC3E}">
        <p14:creationId xmlns:p14="http://schemas.microsoft.com/office/powerpoint/2010/main" val="1605865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Nebraska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Few months an article was released announcing the discovery using this illustration</a:t>
            </a:r>
          </a:p>
        </p:txBody>
      </p:sp>
      <p:pic>
        <p:nvPicPr>
          <p:cNvPr id="5" name="Picture 4">
            <a:extLst>
              <a:ext uri="{FF2B5EF4-FFF2-40B4-BE49-F238E27FC236}">
                <a16:creationId xmlns:a16="http://schemas.microsoft.com/office/drawing/2014/main" xmlns="" id="{CE195849-40B6-4F74-8B77-6B0208203031}"/>
              </a:ext>
            </a:extLst>
          </p:cNvPr>
          <p:cNvPicPr>
            <a:picLocks noChangeAspect="1"/>
          </p:cNvPicPr>
          <p:nvPr/>
        </p:nvPicPr>
        <p:blipFill>
          <a:blip r:embed="rId2"/>
          <a:stretch>
            <a:fillRect/>
          </a:stretch>
        </p:blipFill>
        <p:spPr>
          <a:xfrm>
            <a:off x="4596063" y="1872132"/>
            <a:ext cx="7595937" cy="4920196"/>
          </a:xfrm>
          <a:prstGeom prst="rect">
            <a:avLst/>
          </a:prstGeom>
        </p:spPr>
      </p:pic>
    </p:spTree>
    <p:extLst>
      <p:ext uri="{BB962C8B-B14F-4D97-AF65-F5344CB8AC3E}">
        <p14:creationId xmlns:p14="http://schemas.microsoft.com/office/powerpoint/2010/main" val="4143444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Nebraska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In 1927 the find was retracted announcing that the tooth was from an extinct pig, closely resembling today’s Peccary </a:t>
            </a:r>
          </a:p>
        </p:txBody>
      </p:sp>
      <p:pic>
        <p:nvPicPr>
          <p:cNvPr id="4" name="Picture 3">
            <a:extLst>
              <a:ext uri="{FF2B5EF4-FFF2-40B4-BE49-F238E27FC236}">
                <a16:creationId xmlns:a16="http://schemas.microsoft.com/office/drawing/2014/main" xmlns="" id="{A5655860-EB0A-4E0B-A979-02DABFB32FFC}"/>
              </a:ext>
            </a:extLst>
          </p:cNvPr>
          <p:cNvPicPr>
            <a:picLocks noChangeAspect="1"/>
          </p:cNvPicPr>
          <p:nvPr/>
        </p:nvPicPr>
        <p:blipFill>
          <a:blip r:embed="rId2"/>
          <a:stretch>
            <a:fillRect/>
          </a:stretch>
        </p:blipFill>
        <p:spPr>
          <a:xfrm>
            <a:off x="6096000" y="2475496"/>
            <a:ext cx="4689308" cy="2972097"/>
          </a:xfrm>
          <a:prstGeom prst="rect">
            <a:avLst/>
          </a:prstGeom>
        </p:spPr>
      </p:pic>
    </p:spTree>
    <p:extLst>
      <p:ext uri="{BB962C8B-B14F-4D97-AF65-F5344CB8AC3E}">
        <p14:creationId xmlns:p14="http://schemas.microsoft.com/office/powerpoint/2010/main" val="3936143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Erectus</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r>
              <a:rPr lang="en-US" sz="3600" dirty="0"/>
              <a:t>Piltdown Man</a:t>
            </a:r>
          </a:p>
          <a:p>
            <a:r>
              <a:rPr lang="en-US" sz="3600" dirty="0"/>
              <a:t>Java Man</a:t>
            </a:r>
          </a:p>
          <a:p>
            <a:r>
              <a:rPr lang="en-US" sz="3600" dirty="0"/>
              <a:t>Peking Man</a:t>
            </a:r>
          </a:p>
          <a:p>
            <a:r>
              <a:rPr lang="en-US" sz="3600" dirty="0"/>
              <a:t>Solo Man</a:t>
            </a:r>
          </a:p>
          <a:p>
            <a:r>
              <a:rPr lang="en-US" sz="3600" dirty="0"/>
              <a:t>Nebraska Man</a:t>
            </a:r>
          </a:p>
          <a:p>
            <a:pPr marL="0" indent="0">
              <a:buNone/>
            </a:pPr>
            <a:endParaRPr lang="en-US" sz="3600" dirty="0"/>
          </a:p>
        </p:txBody>
      </p:sp>
    </p:spTree>
    <p:extLst>
      <p:ext uri="{BB962C8B-B14F-4D97-AF65-F5344CB8AC3E}">
        <p14:creationId xmlns:p14="http://schemas.microsoft.com/office/powerpoint/2010/main" val="2865834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sp>
        <p:nvSpPr>
          <p:cNvPr id="14" name="Content Placeholder 13"/>
          <p:cNvSpPr>
            <a:spLocks noGrp="1"/>
          </p:cNvSpPr>
          <p:nvPr>
            <p:ph idx="1"/>
          </p:nvPr>
        </p:nvSpPr>
        <p:spPr>
          <a:xfrm>
            <a:off x="609600" y="1846262"/>
            <a:ext cx="10972800" cy="5011738"/>
          </a:xfrm>
        </p:spPr>
        <p:txBody>
          <a:bodyPr>
            <a:normAutofit fontScale="92500"/>
          </a:bodyPr>
          <a:lstStyle/>
          <a:p>
            <a:pPr marL="0" lvl="0" indent="0">
              <a:buNone/>
            </a:pPr>
            <a:r>
              <a:rPr lang="en-US" sz="4000" dirty="0"/>
              <a:t>More than 3.6 billion years ago, a major transition was made on Earth whereby a dilute, swirling cauldron of simple chemical soup made a critical step towards creating the building blocks of life. The simple chemicals became amino acids, the fundamental building blocks of more complicated protein molecules. These proteins then somehow came together to form a single, primitive cell. </a:t>
            </a:r>
          </a:p>
        </p:txBody>
      </p:sp>
    </p:spTree>
    <p:extLst>
      <p:ext uri="{BB962C8B-B14F-4D97-AF65-F5344CB8AC3E}">
        <p14:creationId xmlns:p14="http://schemas.microsoft.com/office/powerpoint/2010/main" val="33623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Rhodesian Man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Found in caves </a:t>
            </a:r>
          </a:p>
          <a:p>
            <a:r>
              <a:rPr lang="en-US" sz="3600" dirty="0"/>
              <a:t>Rhodesian Man, name proposed by Arthur Smith Woodward 1921</a:t>
            </a:r>
          </a:p>
          <a:p>
            <a:r>
              <a:rPr lang="en-US" sz="3600" dirty="0"/>
              <a:t>Woodard defined the Piltdown Man fossils</a:t>
            </a:r>
          </a:p>
        </p:txBody>
      </p:sp>
      <p:pic>
        <p:nvPicPr>
          <p:cNvPr id="7" name="Picture 6">
            <a:extLst>
              <a:ext uri="{FF2B5EF4-FFF2-40B4-BE49-F238E27FC236}">
                <a16:creationId xmlns:a16="http://schemas.microsoft.com/office/drawing/2014/main" xmlns="" id="{45EABAB3-38AE-45D8-B834-268AA1465CCD}"/>
              </a:ext>
            </a:extLst>
          </p:cNvPr>
          <p:cNvPicPr>
            <a:picLocks noChangeAspect="1"/>
          </p:cNvPicPr>
          <p:nvPr/>
        </p:nvPicPr>
        <p:blipFill>
          <a:blip r:embed="rId2"/>
          <a:stretch>
            <a:fillRect/>
          </a:stretch>
        </p:blipFill>
        <p:spPr>
          <a:xfrm>
            <a:off x="5982707" y="2204540"/>
            <a:ext cx="5599693" cy="3835313"/>
          </a:xfrm>
          <a:prstGeom prst="rect">
            <a:avLst/>
          </a:prstGeom>
        </p:spPr>
      </p:pic>
    </p:spTree>
    <p:extLst>
      <p:ext uri="{BB962C8B-B14F-4D97-AF65-F5344CB8AC3E}">
        <p14:creationId xmlns:p14="http://schemas.microsoft.com/office/powerpoint/2010/main" val="1401249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Neanderthal</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4443663" cy="5011738"/>
          </a:xfrm>
        </p:spPr>
        <p:txBody>
          <a:bodyPr>
            <a:normAutofit/>
          </a:bodyPr>
          <a:lstStyle/>
          <a:p>
            <a:r>
              <a:rPr lang="en-US" sz="3600" dirty="0"/>
              <a:t>Found in caves</a:t>
            </a:r>
          </a:p>
          <a:p>
            <a:r>
              <a:rPr lang="en-US" sz="3600" dirty="0"/>
              <a:t>Compared to modern humans, Neanderthals were stockier, with shorter legs and bigger bodies.</a:t>
            </a:r>
          </a:p>
        </p:txBody>
      </p:sp>
      <p:pic>
        <p:nvPicPr>
          <p:cNvPr id="4" name="Picture 3">
            <a:extLst>
              <a:ext uri="{FF2B5EF4-FFF2-40B4-BE49-F238E27FC236}">
                <a16:creationId xmlns:a16="http://schemas.microsoft.com/office/drawing/2014/main" xmlns="" id="{9D5795DD-5E88-443D-BA72-B04ACDF0D188}"/>
              </a:ext>
            </a:extLst>
          </p:cNvPr>
          <p:cNvPicPr>
            <a:picLocks noChangeAspect="1"/>
          </p:cNvPicPr>
          <p:nvPr/>
        </p:nvPicPr>
        <p:blipFill>
          <a:blip r:embed="rId2"/>
          <a:stretch>
            <a:fillRect/>
          </a:stretch>
        </p:blipFill>
        <p:spPr>
          <a:xfrm>
            <a:off x="7138739" y="1581150"/>
            <a:ext cx="4286250" cy="5276850"/>
          </a:xfrm>
          <a:prstGeom prst="rect">
            <a:avLst/>
          </a:prstGeom>
        </p:spPr>
      </p:pic>
    </p:spTree>
    <p:extLst>
      <p:ext uri="{BB962C8B-B14F-4D97-AF65-F5344CB8AC3E}">
        <p14:creationId xmlns:p14="http://schemas.microsoft.com/office/powerpoint/2010/main" val="769277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Dr. Jerome E. Dobson</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r>
              <a:rPr lang="en-US" sz="3600" dirty="0"/>
              <a:t>In 1998, compared Neanderthal and Cretin morphology and ultimately concluded that Neanderthals were iodine-deficient.</a:t>
            </a:r>
          </a:p>
          <a:p>
            <a:r>
              <a:rPr lang="en-US" sz="3600" dirty="0"/>
              <a:t>He examined Neanderthal skeletons with Cretin skeletons </a:t>
            </a:r>
          </a:p>
          <a:p>
            <a:r>
              <a:rPr lang="en-US" sz="3600" dirty="0"/>
              <a:t>Struck by the conspicuous similarities in the overall body proportions, skulls and individual bones of Neanderthals and Cretins. </a:t>
            </a:r>
          </a:p>
        </p:txBody>
      </p:sp>
    </p:spTree>
    <p:extLst>
      <p:ext uri="{BB962C8B-B14F-4D97-AF65-F5344CB8AC3E}">
        <p14:creationId xmlns:p14="http://schemas.microsoft.com/office/powerpoint/2010/main" val="4281967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1930s Ukrainian Farm Women</a:t>
            </a:r>
          </a:p>
        </p:txBody>
      </p:sp>
      <p:pic>
        <p:nvPicPr>
          <p:cNvPr id="4" name="Content Placeholder 3">
            <a:extLst>
              <a:ext uri="{FF2B5EF4-FFF2-40B4-BE49-F238E27FC236}">
                <a16:creationId xmlns:a16="http://schemas.microsoft.com/office/drawing/2014/main" xmlns="" id="{D167F5B0-C902-4018-BACE-6EE0313D3327}"/>
              </a:ext>
            </a:extLst>
          </p:cNvPr>
          <p:cNvPicPr>
            <a:picLocks noGrp="1" noChangeAspect="1"/>
          </p:cNvPicPr>
          <p:nvPr>
            <p:ph idx="1"/>
          </p:nvPr>
        </p:nvPicPr>
        <p:blipFill>
          <a:blip r:embed="rId2"/>
          <a:stretch>
            <a:fillRect/>
          </a:stretch>
        </p:blipFill>
        <p:spPr>
          <a:xfrm>
            <a:off x="609600" y="1880895"/>
            <a:ext cx="10972800" cy="4977105"/>
          </a:xfrm>
        </p:spPr>
      </p:pic>
    </p:spTree>
    <p:extLst>
      <p:ext uri="{BB962C8B-B14F-4D97-AF65-F5344CB8AC3E}">
        <p14:creationId xmlns:p14="http://schemas.microsoft.com/office/powerpoint/2010/main" val="3123532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Homo Sapiens</a:t>
            </a:r>
          </a:p>
        </p:txBody>
      </p:sp>
      <p:sp>
        <p:nvSpPr>
          <p:cNvPr id="2" name="Content Placeholder 1">
            <a:extLst>
              <a:ext uri="{FF2B5EF4-FFF2-40B4-BE49-F238E27FC236}">
                <a16:creationId xmlns:a16="http://schemas.microsoft.com/office/drawing/2014/main" xmlns="" id="{B96EEB4A-4EFF-4F71-9BDD-E0E233434FF1}"/>
              </a:ext>
            </a:extLst>
          </p:cNvPr>
          <p:cNvSpPr>
            <a:spLocks noGrp="1"/>
          </p:cNvSpPr>
          <p:nvPr>
            <p:ph idx="1"/>
          </p:nvPr>
        </p:nvSpPr>
        <p:spPr>
          <a:xfrm>
            <a:off x="609600" y="1846262"/>
            <a:ext cx="10972800" cy="5011738"/>
          </a:xfrm>
        </p:spPr>
        <p:txBody>
          <a:bodyPr>
            <a:normAutofit/>
          </a:bodyPr>
          <a:lstStyle/>
          <a:p>
            <a:r>
              <a:rPr lang="en-US" sz="3600" dirty="0"/>
              <a:t>Rhodesian Man</a:t>
            </a:r>
          </a:p>
          <a:p>
            <a:r>
              <a:rPr lang="en-US" sz="3600" dirty="0"/>
              <a:t>Neanderthal</a:t>
            </a:r>
          </a:p>
          <a:p>
            <a:r>
              <a:rPr lang="en-US" sz="3600" dirty="0"/>
              <a:t>Cro-Magnon Man</a:t>
            </a:r>
          </a:p>
          <a:p>
            <a:r>
              <a:rPr lang="en-US" sz="3600" dirty="0"/>
              <a:t>Modern Man </a:t>
            </a:r>
          </a:p>
          <a:p>
            <a:pPr marL="0" indent="0">
              <a:buNone/>
            </a:pPr>
            <a:endParaRPr lang="en-US" sz="3600" dirty="0"/>
          </a:p>
        </p:txBody>
      </p:sp>
    </p:spTree>
    <p:extLst>
      <p:ext uri="{BB962C8B-B14F-4D97-AF65-F5344CB8AC3E}">
        <p14:creationId xmlns:p14="http://schemas.microsoft.com/office/powerpoint/2010/main" val="15856953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sp>
        <p:nvSpPr>
          <p:cNvPr id="3" name="Arrow: Right 2">
            <a:extLst>
              <a:ext uri="{FF2B5EF4-FFF2-40B4-BE49-F238E27FC236}">
                <a16:creationId xmlns:a16="http://schemas.microsoft.com/office/drawing/2014/main" xmlns="" id="{C3C9AC82-C8D8-4D50-B984-048A340035A6}"/>
              </a:ext>
            </a:extLst>
          </p:cNvPr>
          <p:cNvSpPr/>
          <p:nvPr/>
        </p:nvSpPr>
        <p:spPr>
          <a:xfrm>
            <a:off x="3906981" y="1368136"/>
            <a:ext cx="7315200" cy="464127"/>
          </a:xfrm>
          <a:prstGeom prst="rightArrow">
            <a:avLst/>
          </a:prstGeom>
          <a:solidFill>
            <a:srgbClr val="FF0000"/>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err="1">
              <a:solidFill>
                <a:schemeClr val="tx1"/>
              </a:solidFill>
            </a:endParaRPr>
          </a:p>
        </p:txBody>
      </p:sp>
      <p:pic>
        <p:nvPicPr>
          <p:cNvPr id="6" name="Content Placeholder 5">
            <a:extLst>
              <a:ext uri="{FF2B5EF4-FFF2-40B4-BE49-F238E27FC236}">
                <a16:creationId xmlns:a16="http://schemas.microsoft.com/office/drawing/2014/main" xmlns="" id="{99A102AD-1975-4214-8D19-6E0CB6287B14}"/>
              </a:ext>
            </a:extLst>
          </p:cNvPr>
          <p:cNvPicPr>
            <a:picLocks noGrp="1" noChangeAspect="1"/>
          </p:cNvPicPr>
          <p:nvPr>
            <p:ph idx="1"/>
          </p:nvPr>
        </p:nvPicPr>
        <p:blipFill>
          <a:blip r:embed="rId2"/>
          <a:stretch>
            <a:fillRect/>
          </a:stretch>
        </p:blipFill>
        <p:spPr>
          <a:xfrm>
            <a:off x="609599" y="1846263"/>
            <a:ext cx="10612581" cy="4884696"/>
          </a:xfrm>
        </p:spPr>
      </p:pic>
    </p:spTree>
    <p:extLst>
      <p:ext uri="{BB962C8B-B14F-4D97-AF65-F5344CB8AC3E}">
        <p14:creationId xmlns:p14="http://schemas.microsoft.com/office/powerpoint/2010/main" val="2323280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pic>
        <p:nvPicPr>
          <p:cNvPr id="12" name="Picture 11">
            <a:extLst>
              <a:ext uri="{FF2B5EF4-FFF2-40B4-BE49-F238E27FC236}">
                <a16:creationId xmlns:a16="http://schemas.microsoft.com/office/drawing/2014/main" xmlns="" id="{BF2897ED-972E-4710-97F4-3A8772965A1F}"/>
              </a:ext>
            </a:extLst>
          </p:cNvPr>
          <p:cNvPicPr>
            <a:picLocks noChangeAspect="1"/>
          </p:cNvPicPr>
          <p:nvPr/>
        </p:nvPicPr>
        <p:blipFill>
          <a:blip r:embed="rId2"/>
          <a:stretch>
            <a:fillRect/>
          </a:stretch>
        </p:blipFill>
        <p:spPr>
          <a:xfrm>
            <a:off x="609600" y="5892112"/>
            <a:ext cx="10572372" cy="1104900"/>
          </a:xfrm>
          <a:prstGeom prst="rect">
            <a:avLst/>
          </a:prstGeom>
        </p:spPr>
      </p:pic>
      <p:pic>
        <p:nvPicPr>
          <p:cNvPr id="10" name="Picture 9">
            <a:extLst>
              <a:ext uri="{FF2B5EF4-FFF2-40B4-BE49-F238E27FC236}">
                <a16:creationId xmlns:a16="http://schemas.microsoft.com/office/drawing/2014/main" xmlns="" id="{C999BD81-410D-42BC-8D74-3935CFC652FF}"/>
              </a:ext>
            </a:extLst>
          </p:cNvPr>
          <p:cNvPicPr>
            <a:picLocks noChangeAspect="1"/>
          </p:cNvPicPr>
          <p:nvPr/>
        </p:nvPicPr>
        <p:blipFill>
          <a:blip r:embed="rId3"/>
          <a:stretch>
            <a:fillRect/>
          </a:stretch>
        </p:blipFill>
        <p:spPr>
          <a:xfrm>
            <a:off x="609600" y="1857975"/>
            <a:ext cx="3521242" cy="4382100"/>
          </a:xfrm>
          <a:prstGeom prst="rect">
            <a:avLst/>
          </a:prstGeom>
        </p:spPr>
      </p:pic>
      <p:pic>
        <p:nvPicPr>
          <p:cNvPr id="5" name="Content Placeholder 4">
            <a:extLst>
              <a:ext uri="{FF2B5EF4-FFF2-40B4-BE49-F238E27FC236}">
                <a16:creationId xmlns:a16="http://schemas.microsoft.com/office/drawing/2014/main" xmlns="" id="{6A608E93-A0DA-4DC7-9213-877414BD435E}"/>
              </a:ext>
            </a:extLst>
          </p:cNvPr>
          <p:cNvPicPr>
            <a:picLocks noGrp="1" noChangeAspect="1"/>
          </p:cNvPicPr>
          <p:nvPr>
            <p:ph idx="1"/>
          </p:nvPr>
        </p:nvPicPr>
        <p:blipFill>
          <a:blip r:embed="rId4"/>
          <a:stretch>
            <a:fillRect/>
          </a:stretch>
        </p:blipFill>
        <p:spPr>
          <a:xfrm>
            <a:off x="4252593" y="2095195"/>
            <a:ext cx="6807628" cy="3867750"/>
          </a:xfrm>
        </p:spPr>
      </p:pic>
    </p:spTree>
    <p:extLst>
      <p:ext uri="{BB962C8B-B14F-4D97-AF65-F5344CB8AC3E}">
        <p14:creationId xmlns:p14="http://schemas.microsoft.com/office/powerpoint/2010/main" val="2437381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Evolution of Man</a:t>
            </a:r>
          </a:p>
        </p:txBody>
      </p:sp>
      <p:sp>
        <p:nvSpPr>
          <p:cNvPr id="2" name="Content Placeholder 1">
            <a:extLst>
              <a:ext uri="{FF2B5EF4-FFF2-40B4-BE49-F238E27FC236}">
                <a16:creationId xmlns:a16="http://schemas.microsoft.com/office/drawing/2014/main" xmlns="" id="{E887F009-5DEE-4E38-8FA5-D995DA768F6D}"/>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Where are all the bones?</a:t>
            </a:r>
          </a:p>
        </p:txBody>
      </p:sp>
    </p:spTree>
    <p:extLst>
      <p:ext uri="{BB962C8B-B14F-4D97-AF65-F5344CB8AC3E}">
        <p14:creationId xmlns:p14="http://schemas.microsoft.com/office/powerpoint/2010/main" val="42784904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2785E-A6C7-4EB2-9E57-15D1CDC08829}"/>
              </a:ext>
            </a:extLst>
          </p:cNvPr>
          <p:cNvSpPr>
            <a:spLocks noGrp="1"/>
          </p:cNvSpPr>
          <p:nvPr>
            <p:ph type="title"/>
          </p:nvPr>
        </p:nvSpPr>
        <p:spPr/>
        <p:txBody>
          <a:bodyPr/>
          <a:lstStyle/>
          <a:p>
            <a:r>
              <a:rPr lang="en-US" sz="5400" dirty="0"/>
              <a:t>Evolution</a:t>
            </a:r>
          </a:p>
        </p:txBody>
      </p:sp>
      <p:sp>
        <p:nvSpPr>
          <p:cNvPr id="3" name="Content Placeholder 2">
            <a:extLst>
              <a:ext uri="{FF2B5EF4-FFF2-40B4-BE49-F238E27FC236}">
                <a16:creationId xmlns:a16="http://schemas.microsoft.com/office/drawing/2014/main" xmlns="" id="{B5499EFE-E448-4EC5-96EF-0D35729404F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dirty="0"/>
              <a:t>Evolutionist are not honest Scientists</a:t>
            </a:r>
          </a:p>
          <a:p>
            <a:pPr marL="0" indent="0" algn="ctr">
              <a:buNone/>
            </a:pPr>
            <a:r>
              <a:rPr lang="en-US" sz="4000" dirty="0"/>
              <a:t>Questions/Comments</a:t>
            </a:r>
          </a:p>
        </p:txBody>
      </p:sp>
    </p:spTree>
    <p:extLst>
      <p:ext uri="{BB962C8B-B14F-4D97-AF65-F5344CB8AC3E}">
        <p14:creationId xmlns:p14="http://schemas.microsoft.com/office/powerpoint/2010/main" val="307135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4" name="Content Placeholder 3">
            <a:extLst>
              <a:ext uri="{FF2B5EF4-FFF2-40B4-BE49-F238E27FC236}">
                <a16:creationId xmlns:a16="http://schemas.microsoft.com/office/drawing/2014/main" xmlns="" id="{2A621891-A68E-484E-A183-CB89484B9F27}"/>
              </a:ext>
            </a:extLst>
          </p:cNvPr>
          <p:cNvPicPr>
            <a:picLocks noGrp="1" noChangeAspect="1"/>
          </p:cNvPicPr>
          <p:nvPr>
            <p:ph idx="1"/>
          </p:nvPr>
        </p:nvPicPr>
        <p:blipFill>
          <a:blip r:embed="rId2"/>
          <a:stretch>
            <a:fillRect/>
          </a:stretch>
        </p:blipFill>
        <p:spPr>
          <a:xfrm>
            <a:off x="609600" y="1600200"/>
            <a:ext cx="10972800" cy="5081550"/>
          </a:xfrm>
        </p:spPr>
      </p:pic>
    </p:spTree>
    <p:extLst>
      <p:ext uri="{BB962C8B-B14F-4D97-AF65-F5344CB8AC3E}">
        <p14:creationId xmlns:p14="http://schemas.microsoft.com/office/powerpoint/2010/main" val="361561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5" name="Content Placeholder 4">
            <a:extLst>
              <a:ext uri="{FF2B5EF4-FFF2-40B4-BE49-F238E27FC236}">
                <a16:creationId xmlns:a16="http://schemas.microsoft.com/office/drawing/2014/main" xmlns="" id="{2865892A-FACC-4A8B-B7CB-BFF350EED24F}"/>
              </a:ext>
            </a:extLst>
          </p:cNvPr>
          <p:cNvPicPr>
            <a:picLocks noGrp="1" noChangeAspect="1"/>
          </p:cNvPicPr>
          <p:nvPr>
            <p:ph idx="1"/>
          </p:nvPr>
        </p:nvPicPr>
        <p:blipFill>
          <a:blip r:embed="rId2"/>
          <a:stretch>
            <a:fillRect/>
          </a:stretch>
        </p:blipFill>
        <p:spPr>
          <a:xfrm>
            <a:off x="609601" y="1798137"/>
            <a:ext cx="10972800" cy="4747042"/>
          </a:xfrm>
        </p:spPr>
      </p:pic>
    </p:spTree>
    <p:extLst>
      <p:ext uri="{BB962C8B-B14F-4D97-AF65-F5344CB8AC3E}">
        <p14:creationId xmlns:p14="http://schemas.microsoft.com/office/powerpoint/2010/main" val="282029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4" name="Content Placeholder 3">
            <a:extLst>
              <a:ext uri="{FF2B5EF4-FFF2-40B4-BE49-F238E27FC236}">
                <a16:creationId xmlns:a16="http://schemas.microsoft.com/office/drawing/2014/main" xmlns="" id="{4ED68E1D-C857-42F9-8477-53BE167373B3}"/>
              </a:ext>
            </a:extLst>
          </p:cNvPr>
          <p:cNvPicPr>
            <a:picLocks noGrp="1" noChangeAspect="1"/>
          </p:cNvPicPr>
          <p:nvPr>
            <p:ph idx="1"/>
          </p:nvPr>
        </p:nvPicPr>
        <p:blipFill>
          <a:blip r:embed="rId2"/>
          <a:stretch>
            <a:fillRect/>
          </a:stretch>
        </p:blipFill>
        <p:spPr>
          <a:xfrm>
            <a:off x="609599" y="1846263"/>
            <a:ext cx="10972799" cy="4650790"/>
          </a:xfrm>
        </p:spPr>
      </p:pic>
    </p:spTree>
    <p:extLst>
      <p:ext uri="{BB962C8B-B14F-4D97-AF65-F5344CB8AC3E}">
        <p14:creationId xmlns:p14="http://schemas.microsoft.com/office/powerpoint/2010/main" val="28795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5400" dirty="0"/>
              <a:t>Microscopic Evolution</a:t>
            </a:r>
          </a:p>
        </p:txBody>
      </p:sp>
      <p:pic>
        <p:nvPicPr>
          <p:cNvPr id="3" name="Content Placeholder 2">
            <a:extLst>
              <a:ext uri="{FF2B5EF4-FFF2-40B4-BE49-F238E27FC236}">
                <a16:creationId xmlns:a16="http://schemas.microsoft.com/office/drawing/2014/main" xmlns="" id="{56F66130-7E5F-427D-BF0F-BDD2D1BA355C}"/>
              </a:ext>
            </a:extLst>
          </p:cNvPr>
          <p:cNvPicPr>
            <a:picLocks noGrp="1" noChangeAspect="1"/>
          </p:cNvPicPr>
          <p:nvPr>
            <p:ph idx="1"/>
          </p:nvPr>
        </p:nvPicPr>
        <p:blipFill>
          <a:blip r:embed="rId2"/>
          <a:stretch>
            <a:fillRect/>
          </a:stretch>
        </p:blipFill>
        <p:spPr>
          <a:xfrm>
            <a:off x="2516137" y="1600200"/>
            <a:ext cx="7159726" cy="5041232"/>
          </a:xfrm>
        </p:spPr>
      </p:pic>
    </p:spTree>
    <p:extLst>
      <p:ext uri="{BB962C8B-B14F-4D97-AF65-F5344CB8AC3E}">
        <p14:creationId xmlns:p14="http://schemas.microsoft.com/office/powerpoint/2010/main" val="2013542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ashore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a:noFill/>
        </a:ln>
      </a:spPr>
      <a:bodyPr rtlCol="0" anchor="ctr"/>
      <a:lstStyle>
        <a:defPPr algn="ctr">
          <a:defRPr dirty="0" err="1" smtClean="0">
            <a:solidFill>
              <a:schemeClr val="tx1"/>
            </a:solidFill>
          </a:defRPr>
        </a:defPPr>
      </a:lstStyle>
      <a:style>
        <a:lnRef idx="3">
          <a:schemeClr val="lt1"/>
        </a:lnRef>
        <a:fillRef idx="1">
          <a:schemeClr val="accent1"/>
        </a:fillRef>
        <a:effectRef idx="1">
          <a:schemeClr val="accent1"/>
        </a:effectRef>
        <a:fontRef idx="minor">
          <a:schemeClr val="lt1"/>
        </a:fontRef>
      </a:style>
    </a:spDef>
    <a:lnDef>
      <a:spPr>
        <a:ln>
          <a:solidFill>
            <a:schemeClr val="tx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Seashore design slides.potx" id="{C14410CA-75A1-4039-B0D2-306BA380D4B5}" vid="{F869618E-08B6-48F2-946D-30C4613A87FB}"/>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Seashore design slides</Template>
  <TotalTime>1067</TotalTime>
  <Words>1125</Words>
  <Application>Microsoft Office PowerPoint</Application>
  <PresentationFormat>Custom</PresentationFormat>
  <Paragraphs>142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Seashore design template</vt:lpstr>
      <vt:lpstr>Creation vs Science</vt:lpstr>
      <vt:lpstr>Robert Hazen’s Evolution of Earth</vt:lpstr>
      <vt:lpstr>Where did the water come from?</vt:lpstr>
      <vt:lpstr>Bryan Greene</vt:lpstr>
      <vt:lpstr>Microscopic Evolution</vt:lpstr>
      <vt:lpstr>Microscopic Evolution</vt:lpstr>
      <vt:lpstr>Microscopic Evolution</vt:lpstr>
      <vt:lpstr>Microscopic Evolution</vt:lpstr>
      <vt:lpstr>Microscopic Evolution</vt:lpstr>
      <vt:lpstr>Stanley Miller 1953</vt:lpstr>
      <vt:lpstr>Douglas Axe</vt:lpstr>
      <vt:lpstr>Douglas Axe</vt:lpstr>
      <vt:lpstr>Evolution</vt:lpstr>
      <vt:lpstr>Evolution</vt:lpstr>
      <vt:lpstr>Stromatolites</vt:lpstr>
      <vt:lpstr>Evolution</vt:lpstr>
      <vt:lpstr>Trilobites </vt:lpstr>
      <vt:lpstr>Evolution</vt:lpstr>
      <vt:lpstr>Evolution of Man</vt:lpstr>
      <vt:lpstr>Evolution of Man</vt:lpstr>
      <vt:lpstr>Evolution of Man</vt:lpstr>
      <vt:lpstr>Evolution by Ranking</vt:lpstr>
      <vt:lpstr>Evolution of Man</vt:lpstr>
      <vt:lpstr>Evolution Family Tree</vt:lpstr>
      <vt:lpstr>Australopithecus (Lucy)</vt:lpstr>
      <vt:lpstr>Australopithecus (Lucy)</vt:lpstr>
      <vt:lpstr>Australopithecus (Lucy)</vt:lpstr>
      <vt:lpstr>Evolution</vt:lpstr>
      <vt:lpstr>Piltdown Man</vt:lpstr>
      <vt:lpstr>Piltdown Man</vt:lpstr>
      <vt:lpstr>Piltdown Man</vt:lpstr>
      <vt:lpstr>Piltdown Man</vt:lpstr>
      <vt:lpstr>Evolution</vt:lpstr>
      <vt:lpstr>Pithecanthropus erectus  (Java Man)</vt:lpstr>
      <vt:lpstr>Pithecanthropus erectus  (Java Man)</vt:lpstr>
      <vt:lpstr>Pithecanthropus erectus  (Java Man)</vt:lpstr>
      <vt:lpstr>Pithecanthropus erectus  (Java Man)</vt:lpstr>
      <vt:lpstr>Pithecanthropus erectus  (Java Man)</vt:lpstr>
      <vt:lpstr>Evolution</vt:lpstr>
      <vt:lpstr>Sinanthropus pekinensis  (Peking Man) </vt:lpstr>
      <vt:lpstr>Sinanthropus pekinensis  (Peking Man) </vt:lpstr>
      <vt:lpstr>Homo erectus soloensis (Solo Man) </vt:lpstr>
      <vt:lpstr>Homo erectus soloensis (Solo Man) </vt:lpstr>
      <vt:lpstr>Homo erectus soloensis (Solo Man) </vt:lpstr>
      <vt:lpstr>Homo erectus soloensis (Solo Man) </vt:lpstr>
      <vt:lpstr>Nebraska Man</vt:lpstr>
      <vt:lpstr>Nebraska Man</vt:lpstr>
      <vt:lpstr>Nebraska Man</vt:lpstr>
      <vt:lpstr>Homo Erectus</vt:lpstr>
      <vt:lpstr>Rhodesian Man</vt:lpstr>
      <vt:lpstr>Neanderthal</vt:lpstr>
      <vt:lpstr>Dr. Jerome E. Dobson</vt:lpstr>
      <vt:lpstr>1930s Ukrainian Farm Women</vt:lpstr>
      <vt:lpstr>Homo Sapiens</vt:lpstr>
      <vt:lpstr>Evolution of Man</vt:lpstr>
      <vt:lpstr>Evolution of Man</vt:lpstr>
      <vt:lpstr>Evolution of Man</vt:lpstr>
      <vt:lpstr>Evolution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vs Science</dc:title>
  <dc:creator>Adam</dc:creator>
  <cp:lastModifiedBy>College View</cp:lastModifiedBy>
  <cp:revision>69</cp:revision>
  <dcterms:created xsi:type="dcterms:W3CDTF">2019-05-15T12:37:30Z</dcterms:created>
  <dcterms:modified xsi:type="dcterms:W3CDTF">2019-06-12T23:42:34Z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