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325" r:id="rId2"/>
    <p:sldId id="279" r:id="rId3"/>
    <p:sldId id="287" r:id="rId4"/>
    <p:sldId id="270" r:id="rId5"/>
    <p:sldId id="324" r:id="rId6"/>
    <p:sldId id="288" r:id="rId7"/>
    <p:sldId id="290" r:id="rId8"/>
    <p:sldId id="291" r:id="rId9"/>
    <p:sldId id="292" r:id="rId10"/>
    <p:sldId id="293" r:id="rId11"/>
    <p:sldId id="271" r:id="rId12"/>
    <p:sldId id="294" r:id="rId13"/>
    <p:sldId id="297" r:id="rId14"/>
    <p:sldId id="298" r:id="rId15"/>
    <p:sldId id="299" r:id="rId16"/>
    <p:sldId id="300" r:id="rId17"/>
    <p:sldId id="301" r:id="rId18"/>
    <p:sldId id="302" r:id="rId19"/>
    <p:sldId id="295" r:id="rId20"/>
    <p:sldId id="303" r:id="rId21"/>
    <p:sldId id="273" r:id="rId22"/>
    <p:sldId id="304" r:id="rId23"/>
    <p:sldId id="311" r:id="rId24"/>
    <p:sldId id="312" r:id="rId25"/>
    <p:sldId id="309" r:id="rId26"/>
    <p:sldId id="310" r:id="rId27"/>
    <p:sldId id="308" r:id="rId28"/>
    <p:sldId id="307" r:id="rId29"/>
    <p:sldId id="306" r:id="rId30"/>
    <p:sldId id="305" r:id="rId31"/>
    <p:sldId id="314" r:id="rId32"/>
    <p:sldId id="315" r:id="rId33"/>
    <p:sldId id="316" r:id="rId34"/>
    <p:sldId id="317" r:id="rId35"/>
    <p:sldId id="313" r:id="rId36"/>
    <p:sldId id="318" r:id="rId37"/>
    <p:sldId id="319" r:id="rId38"/>
    <p:sldId id="320" r:id="rId39"/>
    <p:sldId id="296" r:id="rId40"/>
    <p:sldId id="322" r:id="rId41"/>
    <p:sldId id="323" r:id="rId42"/>
    <p:sldId id="321" r:id="rId4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43" d="100"/>
          <a:sy n="43" d="100"/>
        </p:scale>
        <p:origin x="-240" y="-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6/9/2019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6/9/2019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6/9/2019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26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illness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Chronic illness does not end</a:t>
            </a:r>
          </a:p>
          <a:p>
            <a:r>
              <a:rPr lang="en-US" sz="4000" dirty="0"/>
              <a:t>Second: Everyone suffers differently</a:t>
            </a:r>
          </a:p>
          <a:p>
            <a:r>
              <a:rPr lang="en-US" sz="4000" dirty="0"/>
              <a:t>Third: It’s never a private matter in the church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07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Illness leads to Mental and emotional stress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Worry, mostly about the future </a:t>
            </a:r>
          </a:p>
        </p:txBody>
      </p:sp>
    </p:spTree>
    <p:extLst>
      <p:ext uri="{BB962C8B-B14F-4D97-AF65-F5344CB8AC3E}">
        <p14:creationId xmlns:p14="http://schemas.microsoft.com/office/powerpoint/2010/main" val="127271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Matt 6:34</a:t>
            </a:r>
          </a:p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34Therefore do not worry about tomorrow, for tomorrow will worry about its own things. Sufficient for the day is its own trouble.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663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Matt 6:34</a:t>
            </a:r>
          </a:p>
          <a:p>
            <a:pPr marL="0" indent="0"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34Therefore do not worry about tomorrow, for tomorrow will worry about its own things. Sufficient for the day is its own trouble.</a:t>
            </a:r>
          </a:p>
          <a:p>
            <a:pPr marL="0" indent="0">
              <a:buNone/>
            </a:pPr>
            <a:r>
              <a:rPr lang="en-US" sz="4000" dirty="0"/>
              <a:t>31“Therefore do not worry, saying, ‘What shall we eat?’ or ‘What shall we drink?’ or ‘What shall we wear?’</a:t>
            </a:r>
          </a:p>
        </p:txBody>
      </p:sp>
    </p:spTree>
    <p:extLst>
      <p:ext uri="{BB962C8B-B14F-4D97-AF65-F5344CB8AC3E}">
        <p14:creationId xmlns:p14="http://schemas.microsoft.com/office/powerpoint/2010/main" val="11107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>
            <a:normAutofit/>
          </a:bodyPr>
          <a:lstStyle/>
          <a:p>
            <a:r>
              <a:rPr lang="en-US" sz="4000" dirty="0"/>
              <a:t>First: Worry, mostly about the future</a:t>
            </a:r>
          </a:p>
          <a:p>
            <a:pPr marL="0" indent="0">
              <a:buNone/>
            </a:pPr>
            <a:r>
              <a:rPr lang="en-US" sz="4000" dirty="0"/>
              <a:t>	How will I pay for my new medicine?</a:t>
            </a:r>
          </a:p>
        </p:txBody>
      </p:sp>
    </p:spTree>
    <p:extLst>
      <p:ext uri="{BB962C8B-B14F-4D97-AF65-F5344CB8AC3E}">
        <p14:creationId xmlns:p14="http://schemas.microsoft.com/office/powerpoint/2010/main" val="242011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>
            <a:normAutofit/>
          </a:bodyPr>
          <a:lstStyle/>
          <a:p>
            <a:r>
              <a:rPr lang="en-US" sz="4000" dirty="0"/>
              <a:t>First: Worry, mostly about the future</a:t>
            </a:r>
          </a:p>
          <a:p>
            <a:pPr marL="0" indent="0">
              <a:buNone/>
            </a:pPr>
            <a:r>
              <a:rPr lang="en-US" sz="4000" dirty="0"/>
              <a:t>	I’ve been sick so much. How long before my job fires me?</a:t>
            </a:r>
          </a:p>
        </p:txBody>
      </p:sp>
    </p:spTree>
    <p:extLst>
      <p:ext uri="{BB962C8B-B14F-4D97-AF65-F5344CB8AC3E}">
        <p14:creationId xmlns:p14="http://schemas.microsoft.com/office/powerpoint/2010/main" val="189273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>
            <a:normAutofit/>
          </a:bodyPr>
          <a:lstStyle/>
          <a:p>
            <a:r>
              <a:rPr lang="en-US" sz="4000" dirty="0"/>
              <a:t>First: Worry, mostly about the future</a:t>
            </a:r>
          </a:p>
          <a:p>
            <a:pPr marL="0" indent="0">
              <a:buNone/>
            </a:pPr>
            <a:r>
              <a:rPr lang="en-US" sz="4000" dirty="0"/>
              <a:t>	How will I feel five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287468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>
            <a:normAutofit/>
          </a:bodyPr>
          <a:lstStyle/>
          <a:p>
            <a:r>
              <a:rPr lang="en-US" sz="4000" dirty="0"/>
              <a:t>First: Worry, mostly about the future</a:t>
            </a:r>
          </a:p>
          <a:p>
            <a:pPr marL="0" indent="0">
              <a:buNone/>
            </a:pPr>
            <a:r>
              <a:rPr lang="en-US" sz="4000" dirty="0"/>
              <a:t>	I need food but if I go out members might see me and use that against me next Sunday</a:t>
            </a:r>
          </a:p>
        </p:txBody>
      </p:sp>
    </p:spTree>
    <p:extLst>
      <p:ext uri="{BB962C8B-B14F-4D97-AF65-F5344CB8AC3E}">
        <p14:creationId xmlns:p14="http://schemas.microsoft.com/office/powerpoint/2010/main" val="374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Worry, mostly about the future </a:t>
            </a:r>
          </a:p>
          <a:p>
            <a:r>
              <a:rPr lang="en-US" sz="4000" dirty="0"/>
              <a:t>Second: Anger=Limitations, People, and Financial Stress</a:t>
            </a:r>
          </a:p>
        </p:txBody>
      </p:sp>
    </p:spTree>
    <p:extLst>
      <p:ext uri="{BB962C8B-B14F-4D97-AF65-F5344CB8AC3E}">
        <p14:creationId xmlns:p14="http://schemas.microsoft.com/office/powerpoint/2010/main" val="78490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Chronic Illness in the Church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Luke 10:30-36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Mental Stress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Worry, mostly about the future </a:t>
            </a:r>
          </a:p>
          <a:p>
            <a:r>
              <a:rPr lang="en-US" sz="4000" dirty="0"/>
              <a:t>Second: Anger=Limitations, People, and Financial Stress</a:t>
            </a:r>
          </a:p>
          <a:p>
            <a:r>
              <a:rPr lang="en-US" sz="4000" dirty="0"/>
              <a:t>Third: Depression=The biggest and deepest problem all suffer with.  </a:t>
            </a:r>
          </a:p>
        </p:txBody>
      </p:sp>
    </p:spTree>
    <p:extLst>
      <p:ext uri="{BB962C8B-B14F-4D97-AF65-F5344CB8AC3E}">
        <p14:creationId xmlns:p14="http://schemas.microsoft.com/office/powerpoint/2010/main" val="7541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 </a:t>
            </a:r>
            <a:r>
              <a:rPr lang="en-US" sz="4000" dirty="0"/>
              <a:t>Stranger</a:t>
            </a:r>
            <a:r>
              <a:rPr lang="en-US" sz="3600" dirty="0"/>
              <a:t>!!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69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 </a:t>
            </a:r>
            <a:r>
              <a:rPr lang="en-US" sz="4000" dirty="0"/>
              <a:t>Stranger</a:t>
            </a:r>
            <a:r>
              <a:rPr lang="en-US" sz="3600" dirty="0"/>
              <a:t>!!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Playful but basically means the speaker hasn’t made an attempt in a while to help  </a:t>
            </a:r>
          </a:p>
        </p:txBody>
      </p:sp>
    </p:spTree>
    <p:extLst>
      <p:ext uri="{BB962C8B-B14F-4D97-AF65-F5344CB8AC3E}">
        <p14:creationId xmlns:p14="http://schemas.microsoft.com/office/powerpoint/2010/main" val="2367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pray for you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79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pray for you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Power of prayer is needed but how deep are your prayers if you don’t make contact</a:t>
            </a:r>
          </a:p>
          <a:p>
            <a:r>
              <a:rPr lang="en-US" sz="4000" dirty="0"/>
              <a:t>Feeling like a list</a:t>
            </a:r>
          </a:p>
        </p:txBody>
      </p:sp>
    </p:spTree>
    <p:extLst>
      <p:ext uri="{BB962C8B-B14F-4D97-AF65-F5344CB8AC3E}">
        <p14:creationId xmlns:p14="http://schemas.microsoft.com/office/powerpoint/2010/main" val="275907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are you doing</a:t>
            </a:r>
          </a:p>
          <a:p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787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are you doing</a:t>
            </a:r>
          </a:p>
          <a:p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Normally asked before services when time is limited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2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You’ve been missing too many services</a:t>
            </a:r>
          </a:p>
          <a:p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69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You’ve been missing too many services</a:t>
            </a:r>
          </a:p>
          <a:p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Almost always targeted at people between 18 – 50. </a:t>
            </a:r>
          </a:p>
          <a:p>
            <a:r>
              <a:rPr lang="en-US" sz="4000" dirty="0"/>
              <a:t>Chronic illness doesn’t care</a:t>
            </a:r>
          </a:p>
        </p:txBody>
      </p:sp>
    </p:spTree>
    <p:extLst>
      <p:ext uri="{BB962C8B-B14F-4D97-AF65-F5344CB8AC3E}">
        <p14:creationId xmlns:p14="http://schemas.microsoft.com/office/powerpoint/2010/main" val="301466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 saw you out …..</a:t>
            </a:r>
          </a:p>
          <a:p>
            <a:r>
              <a:rPr lang="en-US" sz="3600" dirty="0"/>
              <a:t>Work</a:t>
            </a:r>
          </a:p>
          <a:p>
            <a:r>
              <a:rPr lang="en-US" sz="3600" dirty="0"/>
              <a:t>Shopping</a:t>
            </a:r>
          </a:p>
          <a:p>
            <a:r>
              <a:rPr lang="en-US" sz="3600" dirty="0"/>
              <a:t>Vacation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38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2" y="0"/>
            <a:ext cx="10360501" cy="1066800"/>
          </a:xfrm>
        </p:spPr>
        <p:txBody>
          <a:bodyPr>
            <a:normAutofit/>
          </a:bodyPr>
          <a:lstStyle/>
          <a:p>
            <a:r>
              <a:rPr lang="en-US" sz="4800" dirty="0"/>
              <a:t>Luke 10:30-36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052944"/>
            <a:ext cx="10360501" cy="58050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30Then Jesus answered and said: “A certain man went down from Jerusalem to Jericho, and fell among thieves, who stripped him of his clothing, wounded him, and departed, leaving him half dead. </a:t>
            </a:r>
          </a:p>
          <a:p>
            <a:pPr marL="0" indent="0">
              <a:buNone/>
            </a:pPr>
            <a:r>
              <a:rPr lang="en-US" dirty="0"/>
              <a:t>31Now by chance a certain priest came down that road. And when he saw him, he passed by on the other side. </a:t>
            </a:r>
          </a:p>
          <a:p>
            <a:pPr marL="0" indent="0">
              <a:buNone/>
            </a:pPr>
            <a:r>
              <a:rPr lang="en-US" dirty="0"/>
              <a:t>32Likewise a Levite, when he arrived at the place, came and looked, and passed by on the other side. </a:t>
            </a:r>
          </a:p>
          <a:p>
            <a:pPr marL="0" indent="0">
              <a:buNone/>
            </a:pPr>
            <a:r>
              <a:rPr lang="en-US" dirty="0"/>
              <a:t>33But a certain Samaritan, as he journeyed, came where he was. And when he saw him, he had compassion. </a:t>
            </a:r>
          </a:p>
          <a:p>
            <a:pPr marL="0" indent="0">
              <a:buNone/>
            </a:pPr>
            <a:r>
              <a:rPr lang="en-US" dirty="0"/>
              <a:t>34So he went to him and bandaged his wounds, pouring on oil and wine; and he set him on his own animal, brought him to an inn, and took care of him. </a:t>
            </a:r>
          </a:p>
          <a:p>
            <a:pPr marL="0" indent="0">
              <a:buNone/>
            </a:pPr>
            <a:r>
              <a:rPr lang="en-US" dirty="0"/>
              <a:t>35On the next day, when he departed, he took out two denarii, gave them to the innkeeper, and said to him, ‘Take care of him; and whatever more you spend, when I come again, I will repay you.’ </a:t>
            </a:r>
          </a:p>
          <a:p>
            <a:pPr marL="0" indent="0">
              <a:buNone/>
            </a:pPr>
            <a:r>
              <a:rPr lang="en-US" dirty="0"/>
              <a:t>36So which of these three do you think was neighbor to him who fell among the thieves?”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 saw you out …..</a:t>
            </a:r>
          </a:p>
          <a:p>
            <a:r>
              <a:rPr lang="en-US" sz="3600" dirty="0"/>
              <a:t>Work</a:t>
            </a:r>
          </a:p>
          <a:p>
            <a:r>
              <a:rPr lang="en-US" sz="3600" dirty="0"/>
              <a:t>Shopping</a:t>
            </a:r>
          </a:p>
          <a:p>
            <a:r>
              <a:rPr lang="en-US" sz="3600" dirty="0"/>
              <a:t>Vacation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Mentioning anything around this means you’re telling them they can’t leave their house without first asking the Church</a:t>
            </a:r>
          </a:p>
        </p:txBody>
      </p:sp>
    </p:spTree>
    <p:extLst>
      <p:ext uri="{BB962C8B-B14F-4D97-AF65-F5344CB8AC3E}">
        <p14:creationId xmlns:p14="http://schemas.microsoft.com/office/powerpoint/2010/main" val="110028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a bleeding woman (Luke 8:40-48) can make it to Jesus, you can make it to church.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46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EA9BF6C-106A-46DD-AC53-C805DAB9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Luke</a:t>
            </a:r>
            <a:r>
              <a:rPr lang="en-US" dirty="0"/>
              <a:t> </a:t>
            </a:r>
            <a:r>
              <a:rPr lang="en-US" sz="4800" dirty="0"/>
              <a:t>8:40-48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3D881A-C880-4249-8901-985EBEE45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5054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dirty="0"/>
              <a:t>40So it was, when Jesus returned, that the multitude welcomed Him, for they were all waiting for Him. </a:t>
            </a:r>
          </a:p>
          <a:p>
            <a:pPr marL="0" indent="0">
              <a:buNone/>
            </a:pPr>
            <a:r>
              <a:rPr lang="en-US" sz="4700" dirty="0"/>
              <a:t>41And behold, there came a man named Jairus, and he was a ruler of the synagogue. And he fell down at Jesus’ feet and begged Him to come to his house, </a:t>
            </a:r>
          </a:p>
          <a:p>
            <a:pPr marL="0" indent="0">
              <a:buNone/>
            </a:pPr>
            <a:r>
              <a:rPr lang="en-US" sz="4700" dirty="0"/>
              <a:t>42for he had an only daughter about twelve years of age, and she was dying. But as He went, the multitudes thronged Him.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820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EA9BF6C-106A-46DD-AC53-C805DAB9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Luke</a:t>
            </a:r>
            <a:r>
              <a:rPr lang="en-US" dirty="0"/>
              <a:t> </a:t>
            </a:r>
            <a:r>
              <a:rPr lang="en-US" sz="4800" dirty="0"/>
              <a:t>8:40-48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3D881A-C880-4249-8901-985EBEE45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5054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43Now a woman, having a flow of blood for twelve years, who had spent all her livelihood on physicians and could not be healed by any, </a:t>
            </a:r>
          </a:p>
          <a:p>
            <a:pPr marL="0" indent="0">
              <a:buNone/>
            </a:pPr>
            <a:r>
              <a:rPr lang="en-US" sz="4000" dirty="0"/>
              <a:t>44came from behind and touched the border of His garment. And immediately her flow of blood stopped.</a:t>
            </a:r>
          </a:p>
          <a:p>
            <a:pPr marL="0" indent="0">
              <a:buNone/>
            </a:pPr>
            <a:r>
              <a:rPr lang="en-US" sz="4000" dirty="0"/>
              <a:t>45And Jesus said, “Who touched Me?” When all denied it, Peter and those with him said, “Master, the multitudes throng and press You, and You say, ‘Who touched Me?’ ”</a:t>
            </a:r>
          </a:p>
        </p:txBody>
      </p:sp>
    </p:spTree>
    <p:extLst>
      <p:ext uri="{BB962C8B-B14F-4D97-AF65-F5344CB8AC3E}">
        <p14:creationId xmlns:p14="http://schemas.microsoft.com/office/powerpoint/2010/main" val="368176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EA9BF6C-106A-46DD-AC53-C805DAB9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Luke</a:t>
            </a:r>
            <a:r>
              <a:rPr lang="en-US" dirty="0"/>
              <a:t> </a:t>
            </a:r>
            <a:r>
              <a:rPr lang="en-US" sz="4800" dirty="0"/>
              <a:t>8:40-48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3D881A-C880-4249-8901-985EBEE45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5054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46But Jesus said, “Somebody touched Me, for I perceived power going out from Me.” </a:t>
            </a:r>
          </a:p>
          <a:p>
            <a:pPr marL="0" indent="0">
              <a:buNone/>
            </a:pPr>
            <a:r>
              <a:rPr lang="en-US" sz="4000" dirty="0"/>
              <a:t>47Now when the woman saw that she was not hidden, she came trembling; and falling down before Him, she declared to Him in the presence of all the people the reason she had touched Him and how she was healed immediately.</a:t>
            </a:r>
          </a:p>
          <a:p>
            <a:pPr marL="0" indent="0">
              <a:buNone/>
            </a:pPr>
            <a:r>
              <a:rPr lang="en-US" sz="4000" dirty="0"/>
              <a:t>48And He said to her, “Daughter, be of good cheer; your faith has made you well. Go in peace.”</a:t>
            </a:r>
          </a:p>
        </p:txBody>
      </p:sp>
    </p:spTree>
    <p:extLst>
      <p:ext uri="{BB962C8B-B14F-4D97-AF65-F5344CB8AC3E}">
        <p14:creationId xmlns:p14="http://schemas.microsoft.com/office/powerpoint/2010/main" val="39742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a bleeding woman (Luke 8:40-48) can make it to Jesus, you can make it to church.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woman made it to Jesus for a cure.</a:t>
            </a:r>
          </a:p>
        </p:txBody>
      </p:sp>
    </p:spTree>
    <p:extLst>
      <p:ext uri="{BB962C8B-B14F-4D97-AF65-F5344CB8AC3E}">
        <p14:creationId xmlns:p14="http://schemas.microsoft.com/office/powerpoint/2010/main" val="19044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Discouragements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84307B-CF4A-481F-9262-E913A3CC5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John or Jane Doe can make it so can you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284BE8D-49C4-4DF6-BC72-9C7B939EF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is never an okay statement. Normally meant for the sufferer to view another's strength.</a:t>
            </a:r>
          </a:p>
          <a:p>
            <a:r>
              <a:rPr lang="en-US" sz="4000" dirty="0"/>
              <a:t>Individuals suffer differently</a:t>
            </a:r>
          </a:p>
        </p:txBody>
      </p:sp>
    </p:spTree>
    <p:extLst>
      <p:ext uri="{BB962C8B-B14F-4D97-AF65-F5344CB8AC3E}">
        <p14:creationId xmlns:p14="http://schemas.microsoft.com/office/powerpoint/2010/main" val="297993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2" y="0"/>
            <a:ext cx="10360501" cy="1066800"/>
          </a:xfrm>
        </p:spPr>
        <p:txBody>
          <a:bodyPr>
            <a:normAutofit/>
          </a:bodyPr>
          <a:lstStyle/>
          <a:p>
            <a:r>
              <a:rPr lang="en-US" sz="4800" dirty="0"/>
              <a:t>Luke 18:10-13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052944"/>
            <a:ext cx="10360501" cy="5805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10“Two men went up to the temple to pray, one a Pharisee and the other a tax collector. </a:t>
            </a:r>
          </a:p>
          <a:p>
            <a:pPr marL="0" indent="0">
              <a:buNone/>
            </a:pPr>
            <a:r>
              <a:rPr lang="en-US" sz="4000" dirty="0"/>
              <a:t>11The Pharisee stood and prayed thus with himself, ‘God, I thank You that I am not like other men—extortioners, unjust, adulterers, or even as this tax collector. </a:t>
            </a:r>
          </a:p>
          <a:p>
            <a:pPr marL="0" indent="0">
              <a:buNone/>
            </a:pPr>
            <a:r>
              <a:rPr lang="en-US" sz="4000" dirty="0"/>
              <a:t>12I fast twice a week; I give tithes of all that I possess.’ </a:t>
            </a:r>
          </a:p>
          <a:p>
            <a:pPr marL="0" indent="0">
              <a:buNone/>
            </a:pPr>
            <a:r>
              <a:rPr lang="en-US" sz="4000" dirty="0"/>
              <a:t>13And the tax collector, standing afar off, would not so much as raise his eyes to heaven, but beat his breast, saying, ‘God, be merciful to me a sinner!’ </a:t>
            </a:r>
          </a:p>
        </p:txBody>
      </p:sp>
    </p:spTree>
    <p:extLst>
      <p:ext uri="{BB962C8B-B14F-4D97-AF65-F5344CB8AC3E}">
        <p14:creationId xmlns:p14="http://schemas.microsoft.com/office/powerpoint/2010/main" val="23806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2" y="0"/>
            <a:ext cx="10360501" cy="1066800"/>
          </a:xfrm>
        </p:spPr>
        <p:txBody>
          <a:bodyPr>
            <a:normAutofit/>
          </a:bodyPr>
          <a:lstStyle/>
          <a:p>
            <a:r>
              <a:rPr lang="en-US" sz="4800" dirty="0"/>
              <a:t>Luke 10:36-37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052944"/>
            <a:ext cx="10360501" cy="5805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36So which of these three do you think was neighbor to him who fell among the thieves?”</a:t>
            </a:r>
          </a:p>
          <a:p>
            <a:pPr marL="0" indent="0">
              <a:buNone/>
            </a:pPr>
            <a:r>
              <a:rPr lang="en-US" sz="4000" dirty="0"/>
              <a:t> 37And he said, “He who showed mercy on him. “Then Jesus said to him, “Go and do likewise.”</a:t>
            </a:r>
          </a:p>
        </p:txBody>
      </p:sp>
    </p:spTree>
    <p:extLst>
      <p:ext uri="{BB962C8B-B14F-4D97-AF65-F5344CB8AC3E}">
        <p14:creationId xmlns:p14="http://schemas.microsoft.com/office/powerpoint/2010/main" val="11243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are to …….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Carry their burdens – Gal. 6:1-5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42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F5FF00-01AE-4D08-8818-848032963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2036917"/>
            <a:ext cx="6095999" cy="48210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9CB85A7-CCA2-41A2-A259-7C9A6C5EF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2" y="2036917"/>
            <a:ext cx="5638802" cy="485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are to …….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Carry their burdens – Gal. 6:1-5</a:t>
            </a:r>
          </a:p>
          <a:p>
            <a:r>
              <a:rPr lang="en-US" sz="4000" dirty="0"/>
              <a:t>Uphold the weak – 1 Thess. 5:14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695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are to …….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Carry their burdens – Gal. 6:1-5</a:t>
            </a:r>
          </a:p>
          <a:p>
            <a:r>
              <a:rPr lang="en-US" sz="4000" dirty="0"/>
              <a:t>Uphold the weak – 1 Thess. 5:14</a:t>
            </a:r>
          </a:p>
          <a:p>
            <a:r>
              <a:rPr lang="en-US" sz="4000" dirty="0"/>
              <a:t>Show love to each other – 1 Cor 13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801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 those who suffer…..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Your Brothers and Sisters love you. Forgive their misunderstandings </a:t>
            </a:r>
          </a:p>
          <a:p>
            <a:r>
              <a:rPr lang="en-US" sz="4000" dirty="0"/>
              <a:t>Your ailments do not and cannot define your faith</a:t>
            </a:r>
          </a:p>
          <a:p>
            <a:r>
              <a:rPr lang="en-US" sz="4000" dirty="0"/>
              <a:t>Your faith is you own. God knows when you can be here </a:t>
            </a:r>
            <a:r>
              <a:rPr lang="en-US" sz="4000"/>
              <a:t>and choose not to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6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60127A1-BA7B-4879-830E-913E709E8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37" y="762000"/>
            <a:ext cx="7848549" cy="574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3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Chronically ill healed: Matthew 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Leper Cleansed (1-4)</a:t>
            </a:r>
          </a:p>
          <a:p>
            <a:r>
              <a:rPr lang="en-US" sz="4000" dirty="0"/>
              <a:t>Centurion’s Servant (5-13)</a:t>
            </a:r>
          </a:p>
          <a:p>
            <a:r>
              <a:rPr lang="en-US" sz="4000" dirty="0"/>
              <a:t>Peter’s Mother-in-Law (14-15)</a:t>
            </a:r>
          </a:p>
          <a:p>
            <a:r>
              <a:rPr lang="en-US" sz="4000" dirty="0"/>
              <a:t>Many Others (16-17)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Chronically ill healed: Matthew 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Leper Cleansed (1-4)</a:t>
            </a:r>
          </a:p>
          <a:p>
            <a:r>
              <a:rPr lang="en-US" sz="4000" dirty="0"/>
              <a:t>Centurion’s Servant (5-13)</a:t>
            </a:r>
          </a:p>
          <a:p>
            <a:r>
              <a:rPr lang="en-US" sz="4000" dirty="0"/>
              <a:t>Peter’s Mother-in-Law (14-15)</a:t>
            </a:r>
          </a:p>
          <a:p>
            <a:r>
              <a:rPr lang="en-US" sz="4000" dirty="0"/>
              <a:t>Many Others (16-17)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All suffering ended for these people</a:t>
            </a:r>
          </a:p>
        </p:txBody>
      </p:sp>
    </p:spTree>
    <p:extLst>
      <p:ext uri="{BB962C8B-B14F-4D97-AF65-F5344CB8AC3E}">
        <p14:creationId xmlns:p14="http://schemas.microsoft.com/office/powerpoint/2010/main" val="269258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Chronically illness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Chronic illness does not end</a:t>
            </a:r>
          </a:p>
        </p:txBody>
      </p:sp>
    </p:spTree>
    <p:extLst>
      <p:ext uri="{BB962C8B-B14F-4D97-AF65-F5344CB8AC3E}">
        <p14:creationId xmlns:p14="http://schemas.microsoft.com/office/powerpoint/2010/main" val="36747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Chronically illness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First: Chronic illness does not end</a:t>
            </a:r>
          </a:p>
          <a:p>
            <a:r>
              <a:rPr lang="en-US" sz="4000" dirty="0"/>
              <a:t>Second: Everyone suffers differently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99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245</TotalTime>
  <Words>1273</Words>
  <Application>Microsoft Office PowerPoint</Application>
  <PresentationFormat>Custom</PresentationFormat>
  <Paragraphs>136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Red Radial 16x9</vt:lpstr>
      <vt:lpstr>PowerPoint Presentation</vt:lpstr>
      <vt:lpstr>Understanding Chronic Illness in the Church</vt:lpstr>
      <vt:lpstr>Luke 10:30-36 </vt:lpstr>
      <vt:lpstr>PowerPoint Presentation</vt:lpstr>
      <vt:lpstr>PowerPoint Presentation</vt:lpstr>
      <vt:lpstr>Chronically ill healed: Matthew 8</vt:lpstr>
      <vt:lpstr>Chronically ill healed: Matthew 8</vt:lpstr>
      <vt:lpstr>Chronically illness</vt:lpstr>
      <vt:lpstr>Chronically illness</vt:lpstr>
      <vt:lpstr>Chronic illness</vt:lpstr>
      <vt:lpstr>Chronic Illness leads to Mental and emotional stress</vt:lpstr>
      <vt:lpstr>Chronic Mental Stress</vt:lpstr>
      <vt:lpstr>Chronic Mental Stress</vt:lpstr>
      <vt:lpstr>Chronic Mental Stress</vt:lpstr>
      <vt:lpstr>Chronic Mental Stress</vt:lpstr>
      <vt:lpstr>Chronic Mental Stress</vt:lpstr>
      <vt:lpstr>Chronic Mental Stress</vt:lpstr>
      <vt:lpstr>Chronic Mental Stress</vt:lpstr>
      <vt:lpstr>Chronic Mental Stress</vt:lpstr>
      <vt:lpstr>Chronic Mental Stress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Discouragements </vt:lpstr>
      <vt:lpstr>Luke 8:40-48</vt:lpstr>
      <vt:lpstr>Luke 8:40-48</vt:lpstr>
      <vt:lpstr>Luke 8:40-48</vt:lpstr>
      <vt:lpstr>Discouragements </vt:lpstr>
      <vt:lpstr>Discouragements </vt:lpstr>
      <vt:lpstr>Luke 18:10-13 </vt:lpstr>
      <vt:lpstr>Luke 10:36-37 </vt:lpstr>
      <vt:lpstr>We are to …….</vt:lpstr>
      <vt:lpstr>We are to …….</vt:lpstr>
      <vt:lpstr>We are to …….</vt:lpstr>
      <vt:lpstr>To those who suffer…..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Chronic Illness in the Church</dc:title>
  <dc:creator>Adam</dc:creator>
  <cp:lastModifiedBy>College View</cp:lastModifiedBy>
  <cp:revision>19</cp:revision>
  <dcterms:created xsi:type="dcterms:W3CDTF">2019-06-09T17:43:58Z</dcterms:created>
  <dcterms:modified xsi:type="dcterms:W3CDTF">2019-06-09T22:16:00Z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