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6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0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3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905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7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841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90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396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02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790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1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10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13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66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4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4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5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3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3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5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7358-FCE3-4CA8-9AD3-76A0A112AF6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89359-425C-46A6-99E3-134B891A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1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D7358-FCE3-4CA8-9AD3-76A0A112AF6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89359-425C-46A6-99E3-134B891A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0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D7358-FCE3-4CA8-9AD3-76A0A112AF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89359-425C-46A6-99E3-134B891A3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57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46835"/>
            <a:ext cx="5486400" cy="4169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990601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Two Builders</a:t>
            </a:r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Matthew 7:24-27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64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2862"/>
            <a:ext cx="5715000" cy="158733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Two Foundations</a:t>
            </a:r>
            <a:b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vv. 24, 26</a:t>
            </a:r>
            <a:endParaRPr lang="en-US" sz="4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057400"/>
            <a:ext cx="609600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</a:t>
            </a:r>
          </a:p>
          <a:p>
            <a:r>
              <a:rPr lang="en-US" sz="2800" b="1" dirty="0" smtClean="0"/>
              <a:t>Christ, His words and will </a:t>
            </a:r>
            <a:r>
              <a:rPr lang="en-US" sz="2800" b="1" dirty="0" smtClean="0">
                <a:solidFill>
                  <a:srgbClr val="C00000"/>
                </a:solidFill>
              </a:rPr>
              <a:t>(Mt. 7:21)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</a:t>
            </a:r>
          </a:p>
          <a:p>
            <a:r>
              <a:rPr lang="en-US" sz="2800" b="1" dirty="0" smtClean="0"/>
              <a:t>Self-righteousness </a:t>
            </a:r>
            <a:r>
              <a:rPr lang="en-US" sz="2800" b="1" dirty="0" smtClean="0">
                <a:solidFill>
                  <a:srgbClr val="C00000"/>
                </a:solidFill>
              </a:rPr>
              <a:t>(Mt. 5:20; 6:1)</a:t>
            </a:r>
          </a:p>
          <a:p>
            <a:r>
              <a:rPr lang="en-US" sz="2800" b="1" dirty="0" smtClean="0"/>
              <a:t>Fleshly lusts </a:t>
            </a:r>
            <a:r>
              <a:rPr lang="en-US" sz="2800" b="1" dirty="0" smtClean="0">
                <a:solidFill>
                  <a:srgbClr val="C00000"/>
                </a:solidFill>
              </a:rPr>
              <a:t>(Mt. 5:27-28)</a:t>
            </a:r>
          </a:p>
          <a:p>
            <a:r>
              <a:rPr lang="en-US" sz="2800" b="1" dirty="0" smtClean="0"/>
              <a:t>Worldly standards </a:t>
            </a:r>
            <a:r>
              <a:rPr lang="en-US" sz="2800" b="1" dirty="0" smtClean="0">
                <a:solidFill>
                  <a:srgbClr val="C00000"/>
                </a:solidFill>
              </a:rPr>
              <a:t>(Mt. 5:31-48)</a:t>
            </a:r>
          </a:p>
          <a:p>
            <a:r>
              <a:rPr lang="en-US" sz="2800" b="1" dirty="0" smtClean="0"/>
              <a:t>Worldly wealth </a:t>
            </a:r>
            <a:r>
              <a:rPr lang="en-US" sz="2800" b="1" dirty="0" smtClean="0">
                <a:solidFill>
                  <a:srgbClr val="C00000"/>
                </a:solidFill>
              </a:rPr>
              <a:t>(Mt. 6:19-24)</a:t>
            </a:r>
          </a:p>
          <a:p>
            <a:r>
              <a:rPr lang="en-US" sz="2800" b="1" dirty="0" smtClean="0"/>
              <a:t>False teaching/living </a:t>
            </a:r>
            <a:r>
              <a:rPr lang="en-US" sz="2800" b="1" dirty="0" smtClean="0">
                <a:solidFill>
                  <a:srgbClr val="C00000"/>
                </a:solidFill>
              </a:rPr>
              <a:t>(Mt. 7:15-23)</a:t>
            </a:r>
          </a:p>
          <a:p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9"/>
            <a:ext cx="304800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971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 Builders</a:t>
            </a:r>
          </a:p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7:24-27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4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2862"/>
            <a:ext cx="5715000" cy="158733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Two Foundations</a:t>
            </a:r>
            <a:b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vv. 24, 26</a:t>
            </a:r>
            <a:endParaRPr lang="en-US" sz="4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057400"/>
            <a:ext cx="60960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1:22-25</a:t>
            </a:r>
          </a:p>
          <a:p>
            <a:pPr marL="0" indent="0" algn="ctr">
              <a:buNone/>
            </a:pP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 smtClean="0"/>
              <a:t>Which builder am I?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9"/>
            <a:ext cx="304800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971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 Builders</a:t>
            </a:r>
          </a:p>
          <a:p>
            <a:pPr algn="ctr"/>
            <a:endParaRPr lang="en-US" sz="4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7:24-27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59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2862"/>
            <a:ext cx="5715000" cy="158733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One Storm</a:t>
            </a:r>
            <a:b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vv. 25a, 27a</a:t>
            </a:r>
            <a:endParaRPr lang="en-US" sz="4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057400"/>
            <a:ext cx="60960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1:3, 13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“</a:t>
            </a:r>
            <a:r>
              <a:rPr lang="en-US" sz="2800" b="1" u="sng" dirty="0" smtClean="0"/>
              <a:t>WHEN</a:t>
            </a:r>
            <a:r>
              <a:rPr lang="en-US" sz="2800" b="1" dirty="0" smtClean="0"/>
              <a:t> you encounter various trials…</a:t>
            </a:r>
            <a:r>
              <a:rPr lang="en-US" sz="2800" b="1" u="sng" dirty="0" smtClean="0"/>
              <a:t>WHEN</a:t>
            </a:r>
            <a:r>
              <a:rPr lang="en-US" sz="2800" b="1" dirty="0" smtClean="0"/>
              <a:t> you are tempted”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9"/>
            <a:ext cx="304800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971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 Builders</a:t>
            </a:r>
          </a:p>
          <a:p>
            <a:pPr algn="ctr"/>
            <a:endParaRPr lang="en-US" sz="4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7:24-27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721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2862"/>
            <a:ext cx="5715000" cy="158733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One Storm</a:t>
            </a:r>
            <a:b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vv. 25a, 27a</a:t>
            </a:r>
            <a:endParaRPr lang="en-US" sz="4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057400"/>
            <a:ext cx="6096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VARIOUS STORMS</a:t>
            </a:r>
          </a:p>
          <a:p>
            <a:r>
              <a:rPr lang="en-US" sz="2800" b="1" dirty="0" smtClean="0"/>
              <a:t>Longtime physical ailment </a:t>
            </a:r>
            <a:r>
              <a:rPr lang="en-US" sz="2800" b="1" dirty="0" smtClean="0">
                <a:solidFill>
                  <a:srgbClr val="C00000"/>
                </a:solidFill>
              </a:rPr>
              <a:t>(Mk. 5:25-26)</a:t>
            </a:r>
          </a:p>
          <a:p>
            <a:r>
              <a:rPr lang="en-US" sz="2800" b="1" dirty="0" smtClean="0"/>
              <a:t>Unresolved family dispute </a:t>
            </a:r>
            <a:r>
              <a:rPr lang="en-US" sz="2800" b="1" dirty="0" smtClean="0">
                <a:solidFill>
                  <a:srgbClr val="C00000"/>
                </a:solidFill>
              </a:rPr>
              <a:t>(Lk. 12:13)</a:t>
            </a:r>
          </a:p>
          <a:p>
            <a:r>
              <a:rPr lang="en-US" sz="2800" b="1" dirty="0" smtClean="0"/>
              <a:t>Prodigal son that hasn’t come home </a:t>
            </a:r>
            <a:r>
              <a:rPr lang="en-US" sz="2800" b="1" dirty="0" smtClean="0">
                <a:solidFill>
                  <a:srgbClr val="C00000"/>
                </a:solidFill>
              </a:rPr>
              <a:t>(Lk. 15:13)</a:t>
            </a:r>
          </a:p>
          <a:p>
            <a:r>
              <a:rPr lang="en-US" sz="2800" b="1" dirty="0" smtClean="0"/>
              <a:t>Death of a dear loved one </a:t>
            </a:r>
            <a:r>
              <a:rPr lang="en-US" sz="2800" b="1" dirty="0" smtClean="0">
                <a:solidFill>
                  <a:srgbClr val="C00000"/>
                </a:solidFill>
              </a:rPr>
              <a:t>(Jn. 11:33)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/>
              <a:t>Which builder am I?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9"/>
            <a:ext cx="304800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971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 Builders</a:t>
            </a:r>
          </a:p>
          <a:p>
            <a:pPr algn="ctr"/>
            <a:endParaRPr lang="en-US" sz="4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7:24-27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5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2862"/>
            <a:ext cx="5715000" cy="158733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Two Results</a:t>
            </a:r>
            <a:b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vv. 25b, 27b</a:t>
            </a:r>
            <a:endParaRPr lang="en-US" sz="4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057400"/>
            <a:ext cx="60960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5:24-25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9"/>
            <a:ext cx="304800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971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 Builders</a:t>
            </a:r>
          </a:p>
          <a:p>
            <a:pPr algn="ctr"/>
            <a:endParaRPr lang="en-US" sz="4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7:24-27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0968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2862"/>
            <a:ext cx="5715000" cy="158733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Two Results</a:t>
            </a:r>
            <a:b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vv. 25b, 27b</a:t>
            </a:r>
            <a:endParaRPr lang="en-US" sz="4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057400"/>
            <a:ext cx="6096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 BUILDER</a:t>
            </a:r>
          </a:p>
          <a:p>
            <a:r>
              <a:rPr lang="en-US" sz="2800" b="1" dirty="0" smtClean="0"/>
              <a:t>“Could not shake it”</a:t>
            </a:r>
          </a:p>
          <a:p>
            <a:r>
              <a:rPr lang="en-US" sz="2800" b="1" dirty="0" smtClean="0"/>
              <a:t>“Well built”</a:t>
            </a:r>
          </a:p>
          <a:p>
            <a:r>
              <a:rPr lang="en-US" sz="2800" b="1" dirty="0" smtClean="0"/>
              <a:t>“Did not fall”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FOOLISH BUILDER</a:t>
            </a:r>
          </a:p>
          <a:p>
            <a:r>
              <a:rPr lang="en-US" sz="2800" b="1" dirty="0" smtClean="0"/>
              <a:t>“Immediately it collapsed”</a:t>
            </a:r>
          </a:p>
          <a:p>
            <a:r>
              <a:rPr lang="en-US" sz="2800" b="1" dirty="0" smtClean="0"/>
              <a:t>“The ruin of that house was great”; “and great was its fall”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9"/>
            <a:ext cx="304800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971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 Builders</a:t>
            </a:r>
          </a:p>
          <a:p>
            <a:pPr algn="ctr"/>
            <a:endParaRPr lang="en-US" sz="4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7:24-27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2862"/>
            <a:ext cx="5715000" cy="158733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Two Results</a:t>
            </a:r>
            <a:br>
              <a:rPr 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vv. 25b, 27b</a:t>
            </a:r>
            <a:endParaRPr lang="en-US" sz="4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057400"/>
            <a:ext cx="60960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7:21-23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2:17</a:t>
            </a:r>
          </a:p>
          <a:p>
            <a:pPr marL="0" indent="0" algn="ctr">
              <a:buNone/>
            </a:pP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 smtClean="0"/>
              <a:t>Which builder am I?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9"/>
            <a:ext cx="304800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971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 Builders</a:t>
            </a:r>
          </a:p>
          <a:p>
            <a:pPr algn="ctr"/>
            <a:endParaRPr lang="en-US" sz="4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7:24-27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8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214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PowerPoint Presentation</vt:lpstr>
      <vt:lpstr>Two Builders</vt:lpstr>
      <vt:lpstr>Two Foundations vv. 24, 26</vt:lpstr>
      <vt:lpstr>Two Foundations vv. 24, 26</vt:lpstr>
      <vt:lpstr>One Storm vv. 25a, 27a</vt:lpstr>
      <vt:lpstr>One Storm vv. 25a, 27a</vt:lpstr>
      <vt:lpstr>Two Results vv. 25b, 27b</vt:lpstr>
      <vt:lpstr>Two Results vv. 25b, 27b</vt:lpstr>
      <vt:lpstr>Two Results vv. 25b, 27b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College View</cp:lastModifiedBy>
  <cp:revision>16</cp:revision>
  <dcterms:created xsi:type="dcterms:W3CDTF">2019-06-12T20:06:57Z</dcterms:created>
  <dcterms:modified xsi:type="dcterms:W3CDTF">2019-06-16T15:58:51Z</dcterms:modified>
</cp:coreProperties>
</file>