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1"/>
  </p:notesMasterIdLst>
  <p:sldIdLst>
    <p:sldId id="630" r:id="rId3"/>
    <p:sldId id="631" r:id="rId4"/>
    <p:sldId id="455" r:id="rId5"/>
    <p:sldId id="655" r:id="rId6"/>
    <p:sldId id="456" r:id="rId7"/>
    <p:sldId id="457" r:id="rId8"/>
    <p:sldId id="458" r:id="rId9"/>
    <p:sldId id="656" r:id="rId1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96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73E60FD-BEFD-4ADB-B49F-ACB5E5939D3C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4CA10E5-B11B-4D57-9951-0816564AF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0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A10E5-B11B-4D57-9951-0816564AFA4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62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A10E5-B11B-4D57-9951-0816564AFA4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68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A10E5-B11B-4D57-9951-0816564AFA4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68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37661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96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04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39012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17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49410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38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96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69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4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0735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8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3032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87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28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58162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69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67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93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01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9807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1144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165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 userDrawn="1"/>
        </p:nvSpPr>
        <p:spPr>
          <a:xfrm>
            <a:off x="1560851" y="0"/>
            <a:ext cx="75831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title="Side bar"/>
          <p:cNvSpPr/>
          <p:nvPr userDrawn="1"/>
        </p:nvSpPr>
        <p:spPr>
          <a:xfrm>
            <a:off x="1389400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999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265">
            <a:off x="2917337" y="1182414"/>
            <a:ext cx="2944964" cy="4422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63150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180" y="241539"/>
            <a:ext cx="6211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9064" y="703204"/>
            <a:ext cx="66179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Discipline?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Personal Offenses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Public Offenses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Forgotten &amp; Misunderstood Command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Purpose of Withdrawing &amp; From Whom Should We Withdraw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Case at Corinth (1 Cor. 5) – Part 1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Case at Corinth (1 Cor. 5 &amp; 2 Cor. 2, 7) – Part 2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Case at Thessalonica (2 Thess. 3)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to Treat those Disfellowshipped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Does it Apply to Family?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 We Withdraw from the Withdrawn?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Procedure for Withdrawal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Objections to and Questions about Withdrawal</a:t>
            </a:r>
          </a:p>
        </p:txBody>
      </p:sp>
      <p:sp>
        <p:nvSpPr>
          <p:cNvPr id="8" name="Rectangle: Rounded Corners 2"/>
          <p:cNvSpPr/>
          <p:nvPr/>
        </p:nvSpPr>
        <p:spPr>
          <a:xfrm>
            <a:off x="2835243" y="4371975"/>
            <a:ext cx="5108607" cy="4476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265">
            <a:off x="373576" y="2087749"/>
            <a:ext cx="1629021" cy="2446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09344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328" y="220512"/>
            <a:ext cx="757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Saving the Erring, the Church, Our Families, and Ourselves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207699" y="704130"/>
            <a:ext cx="7470476" cy="124832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to Treat Those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Disfellowshipped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729" y="2101611"/>
            <a:ext cx="833739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Two extremes: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Treat them like nothing is wrong – same as before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Treat them like have some disease – completely avoid and ignore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When discipline fails – often because members disregard Bible instructions on how to treat those disciplined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27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328" y="220512"/>
            <a:ext cx="757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Saving the Erring, the Church, Our Families, and Ourselves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207699" y="704130"/>
            <a:ext cx="7470476" cy="124832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to Treat Those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Disfellowshipped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729" y="2101611"/>
            <a:ext cx="83373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Let’s not forget: Discipline is to save the erring. Question is: What is best for the erring?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the erring are treated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withdrawal – can make a world of difference in whether they come back!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3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278" y="220512"/>
            <a:ext cx="757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Saving the Erring, the Church, Our Families, and Ourselves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7699" y="2271977"/>
            <a:ext cx="7470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Who Should Withdraw from the Disorderly?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1207699" y="732705"/>
            <a:ext cx="7470476" cy="124832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to Treat Those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Disfellowshipped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16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5283" y="218000"/>
            <a:ext cx="7030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whole church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Cor. 5:4; 2 Cor. 2:6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just the elders, the men, or core element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the whole church is expected to agree &amp; support the discipline – they are entitled to know the facts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of the power – if every member were to work toward restoring the erring                  (Gal. 6:1).</a:t>
            </a: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2425346" y="2933993"/>
            <a:ext cx="6858003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Who Should Withdraw from the Disorderly?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50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5283" y="218000"/>
            <a:ext cx="703052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whole church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Backed, supported, and upheld by all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Often there is an element (at times sizeable)  that 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wil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not support withdrawal – which renders it ineffective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one does not support church discipline: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person does not respect the authority of Christ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person does not really love the erring individual as he should.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person is not interested in keeping the church pure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2425346" y="2933993"/>
            <a:ext cx="6858003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Who Should Withdraw from the Disorderly?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206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5283" y="218000"/>
            <a:ext cx="703052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whole church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Backed, supported, and upheld by all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Often there is an element (at times sizeable)  that 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wil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not support withdrawal – which renders it ineffective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one does not support church discipline:</a:t>
            </a:r>
          </a:p>
          <a:p>
            <a:pPr marL="1371600" lvl="2" indent="-457200">
              <a:buFont typeface="+mj-lt"/>
              <a:buAutoNum type="alphaLcPeriod" startAt="4"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person is not interested in maintaining the respect of the world.</a:t>
            </a:r>
          </a:p>
          <a:p>
            <a:pPr marL="1371600" lvl="2" indent="-457200">
              <a:buFont typeface="+mj-lt"/>
              <a:buAutoNum type="alphaLcPeriod" startAt="4"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person must feel that the other members of the congregation need no example or warning.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2425346" y="2933993"/>
            <a:ext cx="6858003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Who Should Withdraw from the Disorderly?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2314" y="4226417"/>
            <a:ext cx="6816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Five points taken from Royce </a:t>
            </a:r>
            <a:r>
              <a:rPr lang="en-US" sz="1400" dirty="0" err="1"/>
              <a:t>DeBerry</a:t>
            </a:r>
            <a:r>
              <a:rPr lang="en-US" sz="1400" dirty="0"/>
              <a:t>, </a:t>
            </a:r>
            <a:r>
              <a:rPr lang="en-US" sz="1400" i="1" dirty="0"/>
              <a:t>Church Discipline</a:t>
            </a:r>
            <a:r>
              <a:rPr lang="en-US" sz="1400" dirty="0"/>
              <a:t>, 60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725283" y="4652648"/>
            <a:ext cx="6949440" cy="138751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Point: Since withdrawing is the action of the whole church – how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member treats them is very important.</a:t>
            </a:r>
          </a:p>
        </p:txBody>
      </p:sp>
    </p:spTree>
    <p:extLst>
      <p:ext uri="{BB962C8B-B14F-4D97-AF65-F5344CB8AC3E}">
        <p14:creationId xmlns:p14="http://schemas.microsoft.com/office/powerpoint/2010/main" val="2934730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12543</TotalTime>
  <Words>496</Words>
  <Application>Microsoft Office PowerPoint</Application>
  <PresentationFormat>On-screen Show (4:3)</PresentationFormat>
  <Paragraphs>55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Franklin Gothic Book</vt:lpstr>
      <vt:lpstr>Wingdings</vt:lpstr>
      <vt:lpstr>Crop</vt:lpstr>
      <vt:lpstr>1_Crop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V. Rader</dc:creator>
  <cp:lastModifiedBy>Kevin Stilts</cp:lastModifiedBy>
  <cp:revision>123</cp:revision>
  <cp:lastPrinted>2017-11-16T12:11:54Z</cp:lastPrinted>
  <dcterms:created xsi:type="dcterms:W3CDTF">2016-11-30T03:26:17Z</dcterms:created>
  <dcterms:modified xsi:type="dcterms:W3CDTF">2019-06-09T19:25:07Z</dcterms:modified>
</cp:coreProperties>
</file>