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7" r:id="rId21"/>
    <p:sldId id="276" r:id="rId22"/>
    <p:sldId id="271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0" r:id="rId43"/>
    <p:sldId id="297" r:id="rId44"/>
    <p:sldId id="298" r:id="rId45"/>
    <p:sldId id="299" r:id="rId46"/>
    <p:sldId id="306" r:id="rId47"/>
    <p:sldId id="302" r:id="rId48"/>
    <p:sldId id="301" r:id="rId49"/>
    <p:sldId id="303" r:id="rId50"/>
    <p:sldId id="304" r:id="rId51"/>
    <p:sldId id="305" r:id="rId52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3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1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649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1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35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2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9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3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2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5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9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1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2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7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2EA0CE8-B190-4498-B02A-8964B805DD8C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436D58A-97D6-4602-9345-9650115C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3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760B-161C-451F-97AD-65C7A5D7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9F90C-1E77-46CE-9023-A85B56641E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23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A5F8-7BFB-4AFF-BC4B-2E79A2DA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AA095A-22C3-4763-9F56-9E2BEC766D0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168322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236F-86BE-4C37-B992-0C3B97DE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41416-CBC6-4ABF-A1D6-82EA1B28D62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129560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C9D2-16F8-45CC-8117-D4F4E028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0E5C6-95CE-44E7-AE9E-C781C2536E2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392574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598B-5C2D-47FC-A9DB-8DC5F56C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492928-B432-461E-906E-61B813AF589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23550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CDDA-EB90-4A73-89CA-630D1A29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F314B-513D-4078-948D-A2191F0387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1737894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CF10-68C8-4ABC-829B-522AB483B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D624E-7FD4-45A8-8800-C642900A3D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506400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8DC10-EBFD-4826-888E-94A3A5B6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52EE64-433D-4687-8992-8DCEF2421A5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286316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4F6A-C5C3-4DDA-8CB6-3E1636C6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C37CF1-5BB5-422B-9EF7-F81BCE1A95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1371337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FF401-3B95-480C-991F-9A47E900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36C730-AA8B-49D3-87E5-7AC732266DD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</p:spPr>
      </p:pic>
    </p:spTree>
    <p:extLst>
      <p:ext uri="{BB962C8B-B14F-4D97-AF65-F5344CB8AC3E}">
        <p14:creationId xmlns:p14="http://schemas.microsoft.com/office/powerpoint/2010/main" val="1846082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B9EB-503D-4776-B0A2-C192C6F6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B9C88D-07D3-497E-AB10-7A97937CB6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1354496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D834-2436-4FCA-B199-5C47975EE1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Peru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F9E85-4A62-4D4E-B1EE-0F6D1EA14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Matthew 13:1-9</a:t>
            </a:r>
          </a:p>
        </p:txBody>
      </p:sp>
    </p:spTree>
    <p:extLst>
      <p:ext uri="{BB962C8B-B14F-4D97-AF65-F5344CB8AC3E}">
        <p14:creationId xmlns:p14="http://schemas.microsoft.com/office/powerpoint/2010/main" val="3532382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1D40F-B5A1-4043-B8A1-E7300390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46A75E-454E-4820-856D-CD14C7796A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1988657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B7BC-5B62-4014-BB1E-513DCA33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2DD683-B15D-489D-81B9-85EA3FF5A70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87135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9813-3A8F-4A19-8CE7-AB72FC80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95" y="2630911"/>
            <a:ext cx="4125585" cy="1596177"/>
          </a:xfrm>
        </p:spPr>
        <p:txBody>
          <a:bodyPr>
            <a:normAutofit/>
          </a:bodyPr>
          <a:lstStyle/>
          <a:p>
            <a:r>
              <a:rPr lang="en-US" sz="4400" dirty="0"/>
              <a:t>David’s Family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4899F-EFB2-4EBA-B5D5-DBC5F0974F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04081" y="-629921"/>
            <a:ext cx="6858000" cy="8117841"/>
          </a:xfrm>
        </p:spPr>
      </p:pic>
    </p:spTree>
    <p:extLst>
      <p:ext uri="{BB962C8B-B14F-4D97-AF65-F5344CB8AC3E}">
        <p14:creationId xmlns:p14="http://schemas.microsoft.com/office/powerpoint/2010/main" val="3642627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2F6D-7ED9-4DBA-902C-D12499C4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2904"/>
            <a:ext cx="4237345" cy="1596177"/>
          </a:xfrm>
        </p:spPr>
        <p:txBody>
          <a:bodyPr/>
          <a:lstStyle/>
          <a:p>
            <a:r>
              <a:rPr lang="en-US" dirty="0"/>
              <a:t>Preaching at </a:t>
            </a:r>
            <a:r>
              <a:rPr lang="en-US" dirty="0" err="1"/>
              <a:t>Paita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AA47F6-C7B6-4C93-B68D-4334CBF0E9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1" y="1"/>
            <a:ext cx="8026400" cy="6858000"/>
          </a:xfrm>
        </p:spPr>
      </p:pic>
    </p:spTree>
    <p:extLst>
      <p:ext uri="{BB962C8B-B14F-4D97-AF65-F5344CB8AC3E}">
        <p14:creationId xmlns:p14="http://schemas.microsoft.com/office/powerpoint/2010/main" val="312207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B1E9-BC66-48B1-B223-9A661819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E075C5-D886-4651-90BF-4913440F9A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068378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53D51-15C4-4151-B779-C227582F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8" y="2233957"/>
            <a:ext cx="3230880" cy="1596177"/>
          </a:xfrm>
        </p:spPr>
        <p:txBody>
          <a:bodyPr/>
          <a:lstStyle/>
          <a:p>
            <a:r>
              <a:rPr lang="en-US" dirty="0"/>
              <a:t>English </a:t>
            </a:r>
            <a:br>
              <a:rPr lang="en-US" dirty="0"/>
            </a:br>
            <a:r>
              <a:rPr lang="en-US" dirty="0"/>
              <a:t>Speakers?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48FB03-3641-4BE0-A819-E8BA1CD82B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99281" y="-609601"/>
            <a:ext cx="6858000" cy="8077202"/>
          </a:xfrm>
        </p:spPr>
      </p:pic>
    </p:spTree>
    <p:extLst>
      <p:ext uri="{BB962C8B-B14F-4D97-AF65-F5344CB8AC3E}">
        <p14:creationId xmlns:p14="http://schemas.microsoft.com/office/powerpoint/2010/main" val="408374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AD5A-5B20-4343-B0BB-954F3FA0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5" y="2367756"/>
            <a:ext cx="3241665" cy="1596177"/>
          </a:xfrm>
        </p:spPr>
        <p:txBody>
          <a:bodyPr/>
          <a:lstStyle/>
          <a:p>
            <a:r>
              <a:rPr lang="en-US" dirty="0"/>
              <a:t>Our caddy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/>
              <a:t>Paita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0F6BF1-4CFE-4719-9E35-22F321D3DE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38041" y="-695961"/>
            <a:ext cx="6858000" cy="8249922"/>
          </a:xfrm>
        </p:spPr>
      </p:pic>
    </p:spTree>
    <p:extLst>
      <p:ext uri="{BB962C8B-B14F-4D97-AF65-F5344CB8AC3E}">
        <p14:creationId xmlns:p14="http://schemas.microsoft.com/office/powerpoint/2010/main" val="3037465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E06C-4BFC-4666-BC63-0BF13FE8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1012"/>
            <a:ext cx="4996831" cy="1596177"/>
          </a:xfrm>
        </p:spPr>
        <p:txBody>
          <a:bodyPr/>
          <a:lstStyle/>
          <a:p>
            <a:r>
              <a:rPr lang="en-US" dirty="0"/>
              <a:t>Jesus, Nestor, Henry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52D85D-CA2C-4846-A0F1-38168D10E3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72559" y="-261443"/>
            <a:ext cx="6858000" cy="7380885"/>
          </a:xfrm>
        </p:spPr>
      </p:pic>
    </p:spTree>
    <p:extLst>
      <p:ext uri="{BB962C8B-B14F-4D97-AF65-F5344CB8AC3E}">
        <p14:creationId xmlns:p14="http://schemas.microsoft.com/office/powerpoint/2010/main" val="89098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905EE-CDE9-4F4F-9C7B-B58EBC0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3697"/>
            <a:ext cx="4308674" cy="1596177"/>
          </a:xfrm>
        </p:spPr>
        <p:txBody>
          <a:bodyPr/>
          <a:lstStyle/>
          <a:p>
            <a:r>
              <a:rPr lang="en-US" dirty="0"/>
              <a:t>Hosea, </a:t>
            </a:r>
            <a:r>
              <a:rPr lang="en-US" dirty="0" err="1"/>
              <a:t>Jali</a:t>
            </a:r>
            <a:r>
              <a:rPr lang="en-US" dirty="0"/>
              <a:t>, Deana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9DD923-81AE-4032-93F1-BE16725FE3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71450" y="-262552"/>
            <a:ext cx="6858000" cy="7383103"/>
          </a:xfrm>
        </p:spPr>
      </p:pic>
    </p:spTree>
    <p:extLst>
      <p:ext uri="{BB962C8B-B14F-4D97-AF65-F5344CB8AC3E}">
        <p14:creationId xmlns:p14="http://schemas.microsoft.com/office/powerpoint/2010/main" val="338318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ACF57-27A8-444C-8680-358A11AC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3697"/>
            <a:ext cx="3592237" cy="1596177"/>
          </a:xfrm>
        </p:spPr>
        <p:txBody>
          <a:bodyPr/>
          <a:lstStyle/>
          <a:p>
            <a:r>
              <a:rPr lang="en-US" dirty="0"/>
              <a:t>The cocinero</a:t>
            </a:r>
            <a:br>
              <a:rPr lang="en-US" dirty="0"/>
            </a:br>
            <a:r>
              <a:rPr lang="en-US" dirty="0"/>
              <a:t>Pierre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7DA548-DB1A-463F-A6BC-22D4C38FEE8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72559" y="-261443"/>
            <a:ext cx="6858000" cy="7380885"/>
          </a:xfrm>
        </p:spPr>
      </p:pic>
    </p:spTree>
    <p:extLst>
      <p:ext uri="{BB962C8B-B14F-4D97-AF65-F5344CB8AC3E}">
        <p14:creationId xmlns:p14="http://schemas.microsoft.com/office/powerpoint/2010/main" val="398235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AAEC8-C43C-4380-89BA-3C24CC77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895" y="1832823"/>
            <a:ext cx="2764145" cy="1596177"/>
          </a:xfrm>
        </p:spPr>
        <p:txBody>
          <a:bodyPr>
            <a:normAutofit/>
          </a:bodyPr>
          <a:lstStyle/>
          <a:p>
            <a:r>
              <a:rPr lang="en-US" sz="4800" dirty="0"/>
              <a:t>We Leave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87BB29-CEEA-43D8-8CA5-56BEB04248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69280" y="335279"/>
            <a:ext cx="6858000" cy="6187442"/>
          </a:xfrm>
        </p:spPr>
      </p:pic>
    </p:spTree>
    <p:extLst>
      <p:ext uri="{BB962C8B-B14F-4D97-AF65-F5344CB8AC3E}">
        <p14:creationId xmlns:p14="http://schemas.microsoft.com/office/powerpoint/2010/main" val="1556277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C5B9A-6EBD-4588-B012-C12FEDCE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2B4932-EF20-4E8C-A301-9091D88F09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95747" y="-299300"/>
            <a:ext cx="6857998" cy="7456602"/>
          </a:xfrm>
        </p:spPr>
      </p:pic>
    </p:spTree>
    <p:extLst>
      <p:ext uri="{BB962C8B-B14F-4D97-AF65-F5344CB8AC3E}">
        <p14:creationId xmlns:p14="http://schemas.microsoft.com/office/powerpoint/2010/main" val="1736625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61F0-ABA0-4DA6-8A9A-68AA23CC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C201D-ACF3-482A-B23D-E6D568E1E5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6703" y="-709367"/>
            <a:ext cx="6858000" cy="8276734"/>
          </a:xfrm>
        </p:spPr>
      </p:pic>
    </p:spTree>
    <p:extLst>
      <p:ext uri="{BB962C8B-B14F-4D97-AF65-F5344CB8AC3E}">
        <p14:creationId xmlns:p14="http://schemas.microsoft.com/office/powerpoint/2010/main" val="2903584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599D-2925-4D60-9079-3334C2F9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A15F2A-1107-4390-AEE1-566D4F4F26E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89636" y="-666948"/>
            <a:ext cx="6858000" cy="8191895"/>
          </a:xfrm>
        </p:spPr>
      </p:pic>
    </p:spTree>
    <p:extLst>
      <p:ext uri="{BB962C8B-B14F-4D97-AF65-F5344CB8AC3E}">
        <p14:creationId xmlns:p14="http://schemas.microsoft.com/office/powerpoint/2010/main" val="4247543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16C6-2DD6-49FB-BC98-20159179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50222E-36CF-4626-B0B2-3E81FF9226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81023" y="-1252977"/>
            <a:ext cx="6857997" cy="9363961"/>
          </a:xfrm>
        </p:spPr>
      </p:pic>
    </p:spTree>
    <p:extLst>
      <p:ext uri="{BB962C8B-B14F-4D97-AF65-F5344CB8AC3E}">
        <p14:creationId xmlns:p14="http://schemas.microsoft.com/office/powerpoint/2010/main" val="3499001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69389-D235-403B-935D-88F12948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789E71-BECD-4BDD-8C88-40492CEB8B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649681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942-DF21-4D67-A6FA-54146556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FA545-CFCB-4A6A-8C79-90E1E01A2E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2516928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086D4-56BD-4761-A044-781B2BD6A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3697"/>
            <a:ext cx="3686505" cy="1596177"/>
          </a:xfrm>
        </p:spPr>
        <p:txBody>
          <a:bodyPr>
            <a:normAutofit/>
          </a:bodyPr>
          <a:lstStyle/>
          <a:p>
            <a:r>
              <a:rPr lang="en-US" sz="4400" dirty="0"/>
              <a:t>Jesus’ Family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6C71F-40E9-4776-83C4-83F5F0D631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72559" y="-261443"/>
            <a:ext cx="6858000" cy="7380885"/>
          </a:xfrm>
        </p:spPr>
      </p:pic>
    </p:spTree>
    <p:extLst>
      <p:ext uri="{BB962C8B-B14F-4D97-AF65-F5344CB8AC3E}">
        <p14:creationId xmlns:p14="http://schemas.microsoft.com/office/powerpoint/2010/main" val="3407330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AF43-9C6E-474A-A504-53AA488A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C74B8D-97C4-47CF-B9FF-B411F011FD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720261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D44C-1713-48F9-BC7B-9567E1C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67B92-CB0E-47D5-8683-32B16A1C4F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6998" y="-2667005"/>
            <a:ext cx="6858004" cy="12192003"/>
          </a:xfrm>
        </p:spPr>
      </p:pic>
    </p:spTree>
    <p:extLst>
      <p:ext uri="{BB962C8B-B14F-4D97-AF65-F5344CB8AC3E}">
        <p14:creationId xmlns:p14="http://schemas.microsoft.com/office/powerpoint/2010/main" val="2672576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00626-7E75-4E11-9BDC-9BE18E20F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B223C-2F69-47C9-8E64-96B2CF48DD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213258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2E1D-67D6-4552-9E8A-213F7483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159FFA-D62B-4E8C-BCC5-BF193FDEA2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2" y="-2667000"/>
            <a:ext cx="6857998" cy="12192001"/>
          </a:xfrm>
        </p:spPr>
      </p:pic>
    </p:spTree>
    <p:extLst>
      <p:ext uri="{BB962C8B-B14F-4D97-AF65-F5344CB8AC3E}">
        <p14:creationId xmlns:p14="http://schemas.microsoft.com/office/powerpoint/2010/main" val="2761155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5CA5A-124D-4024-9FC5-BE1C3FA2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E7DDCF-0CC4-4DA8-8A58-89EA4FAA217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849925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6786-7E1B-4166-A8DB-4A758287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931925-B485-4039-A312-810DEC89A3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610408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43F4-22BA-49EE-AB98-B5025138C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G_1349">
            <a:hlinkClick r:id="" action="ppaction://media"/>
            <a:extLst>
              <a:ext uri="{FF2B5EF4-FFF2-40B4-BE49-F238E27FC236}">
                <a16:creationId xmlns:a16="http://schemas.microsoft.com/office/drawing/2014/main" id="{3E81EEF0-B35E-42CB-8FAB-137E246B2A9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8931" y="0"/>
            <a:ext cx="6796727" cy="6857999"/>
          </a:xfrm>
        </p:spPr>
      </p:pic>
    </p:spTree>
    <p:extLst>
      <p:ext uri="{BB962C8B-B14F-4D97-AF65-F5344CB8AC3E}">
        <p14:creationId xmlns:p14="http://schemas.microsoft.com/office/powerpoint/2010/main" val="238050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7A75-69CB-4A5C-87D9-58968F5A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1012"/>
            <a:ext cx="4195553" cy="1596177"/>
          </a:xfrm>
        </p:spPr>
        <p:txBody>
          <a:bodyPr>
            <a:normAutofit/>
          </a:bodyPr>
          <a:lstStyle/>
          <a:p>
            <a:r>
              <a:rPr lang="en-US" sz="4400" dirty="0"/>
              <a:t>At the airport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2E14A-79FA-466F-BEBE-4A002AD79C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72559" y="-261443"/>
            <a:ext cx="6858000" cy="7380885"/>
          </a:xfrm>
        </p:spPr>
      </p:pic>
    </p:spTree>
    <p:extLst>
      <p:ext uri="{BB962C8B-B14F-4D97-AF65-F5344CB8AC3E}">
        <p14:creationId xmlns:p14="http://schemas.microsoft.com/office/powerpoint/2010/main" val="1397265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05A9-F77C-497C-8A7B-B1883643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3697"/>
            <a:ext cx="3897343" cy="1596177"/>
          </a:xfrm>
        </p:spPr>
        <p:txBody>
          <a:bodyPr>
            <a:normAutofit/>
          </a:bodyPr>
          <a:lstStyle/>
          <a:p>
            <a:r>
              <a:rPr lang="en-US" sz="4400" dirty="0"/>
              <a:t>At the airport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03E34E-18E5-4323-8572-BC5F1D79243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78605" y="-555397"/>
            <a:ext cx="6858000" cy="7968794"/>
          </a:xfrm>
        </p:spPr>
      </p:pic>
    </p:spTree>
    <p:extLst>
      <p:ext uri="{BB962C8B-B14F-4D97-AF65-F5344CB8AC3E}">
        <p14:creationId xmlns:p14="http://schemas.microsoft.com/office/powerpoint/2010/main" val="2753550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26501-BD34-46A3-9B0E-A3B88A84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3697"/>
            <a:ext cx="3897343" cy="1596177"/>
          </a:xfrm>
        </p:spPr>
        <p:txBody>
          <a:bodyPr>
            <a:normAutofit/>
          </a:bodyPr>
          <a:lstStyle/>
          <a:p>
            <a:r>
              <a:rPr lang="en-US" sz="4400" dirty="0"/>
              <a:t>At the airport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1930C0-6518-4534-B2D3-829C4C2BD4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98477" y="-635525"/>
            <a:ext cx="6858000" cy="8129049"/>
          </a:xfrm>
        </p:spPr>
      </p:pic>
    </p:spTree>
    <p:extLst>
      <p:ext uri="{BB962C8B-B14F-4D97-AF65-F5344CB8AC3E}">
        <p14:creationId xmlns:p14="http://schemas.microsoft.com/office/powerpoint/2010/main" val="3761784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DBA2-EF1F-4F48-9686-F8CCC25E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2904"/>
            <a:ext cx="2899400" cy="1596177"/>
          </a:xfrm>
        </p:spPr>
        <p:txBody>
          <a:bodyPr/>
          <a:lstStyle/>
          <a:p>
            <a:r>
              <a:rPr lang="en-US" dirty="0"/>
              <a:t>David</a:t>
            </a:r>
            <a:br>
              <a:rPr lang="en-US" dirty="0"/>
            </a:br>
            <a:r>
              <a:rPr lang="en-US" dirty="0"/>
              <a:t>Felipe</a:t>
            </a:r>
            <a:br>
              <a:rPr lang="en-US" dirty="0"/>
            </a:br>
            <a:r>
              <a:rPr lang="en-US" dirty="0"/>
              <a:t>Karina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EADEAC-58EE-4F7E-B02E-01D9E9D995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103" y="0"/>
            <a:ext cx="9693897" cy="6858000"/>
          </a:xfrm>
        </p:spPr>
      </p:pic>
    </p:spTree>
    <p:extLst>
      <p:ext uri="{BB962C8B-B14F-4D97-AF65-F5344CB8AC3E}">
        <p14:creationId xmlns:p14="http://schemas.microsoft.com/office/powerpoint/2010/main" val="586897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B7BC-5B62-4014-BB1E-513DCA33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2DD683-B15D-489D-81B9-85EA3FF5A70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3199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942-DF21-4D67-A6FA-54146556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FA545-CFCB-4A6A-8C79-90E1E01A2E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792837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0D0E-F931-4D6F-BB06-B86E7DC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05973A-9939-4AA4-912B-DFF9C7A97D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71800" y="-935610"/>
            <a:ext cx="6858000" cy="8729220"/>
          </a:xfrm>
        </p:spPr>
      </p:pic>
    </p:spTree>
    <p:extLst>
      <p:ext uri="{BB962C8B-B14F-4D97-AF65-F5344CB8AC3E}">
        <p14:creationId xmlns:p14="http://schemas.microsoft.com/office/powerpoint/2010/main" val="116263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6ED1-22FC-4557-BB81-80DC2A4C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1869D5-31CB-4E86-BCFA-4E4D5647A3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</p:spPr>
      </p:pic>
    </p:spTree>
    <p:extLst>
      <p:ext uri="{BB962C8B-B14F-4D97-AF65-F5344CB8AC3E}">
        <p14:creationId xmlns:p14="http://schemas.microsoft.com/office/powerpoint/2010/main" val="3472291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0D71-7CEE-4181-A6EC-A02ADA82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235DA2-74CD-460B-8ADF-DC6C3B1AE3B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01653" y="-1022023"/>
            <a:ext cx="6858000" cy="8902047"/>
          </a:xfrm>
        </p:spPr>
      </p:pic>
    </p:spTree>
    <p:extLst>
      <p:ext uri="{BB962C8B-B14F-4D97-AF65-F5344CB8AC3E}">
        <p14:creationId xmlns:p14="http://schemas.microsoft.com/office/powerpoint/2010/main" val="3477948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DBA2-EF1F-4F48-9686-F8CCC25E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2904"/>
            <a:ext cx="2899400" cy="1596177"/>
          </a:xfrm>
        </p:spPr>
        <p:txBody>
          <a:bodyPr/>
          <a:lstStyle/>
          <a:p>
            <a:r>
              <a:rPr lang="en-US" dirty="0"/>
              <a:t>David</a:t>
            </a:r>
            <a:br>
              <a:rPr lang="en-US" dirty="0"/>
            </a:br>
            <a:r>
              <a:rPr lang="en-US" dirty="0"/>
              <a:t>Felipe</a:t>
            </a:r>
            <a:br>
              <a:rPr lang="en-US" dirty="0"/>
            </a:br>
            <a:r>
              <a:rPr lang="en-US" dirty="0"/>
              <a:t>Karina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EADEAC-58EE-4F7E-B02E-01D9E9D995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103" y="0"/>
            <a:ext cx="9693897" cy="6858000"/>
          </a:xfrm>
        </p:spPr>
      </p:pic>
    </p:spTree>
    <p:extLst>
      <p:ext uri="{BB962C8B-B14F-4D97-AF65-F5344CB8AC3E}">
        <p14:creationId xmlns:p14="http://schemas.microsoft.com/office/powerpoint/2010/main" val="201336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69BD-AE2B-467E-A57F-B4C8CBF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CD0232-8D87-4990-9352-2DD33FE0367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232398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4C41-6597-4BBB-A85B-56B5B617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17D78B-3FAF-4F88-A7D5-388A728278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2" y="-2667000"/>
            <a:ext cx="6857998" cy="12192001"/>
          </a:xfrm>
        </p:spPr>
      </p:pic>
    </p:spTree>
    <p:extLst>
      <p:ext uri="{BB962C8B-B14F-4D97-AF65-F5344CB8AC3E}">
        <p14:creationId xmlns:p14="http://schemas.microsoft.com/office/powerpoint/2010/main" val="156866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3750-290D-4A0E-BCE6-32056A78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750248-8EC5-47B4-83AB-835269AF455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25485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E12E-7C3B-41C2-AECD-25B80D27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3D508-75B2-457B-BC01-543B6BA4D20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</p:spPr>
      </p:pic>
    </p:spTree>
    <p:extLst>
      <p:ext uri="{BB962C8B-B14F-4D97-AF65-F5344CB8AC3E}">
        <p14:creationId xmlns:p14="http://schemas.microsoft.com/office/powerpoint/2010/main" val="46724046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364</TotalTime>
  <Words>40</Words>
  <Application>Microsoft Office PowerPoint</Application>
  <PresentationFormat>Widescreen</PresentationFormat>
  <Paragraphs>16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Tw Cen MT</vt:lpstr>
      <vt:lpstr>Droplet</vt:lpstr>
      <vt:lpstr>PowerPoint Presentation</vt:lpstr>
      <vt:lpstr>Peru 2019</vt:lpstr>
      <vt:lpstr>We Leave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David’s Family</vt:lpstr>
      <vt:lpstr>Preaching at Paita</vt:lpstr>
      <vt:lpstr>PowerPoint Presentation</vt:lpstr>
      <vt:lpstr>English  Speakers?</vt:lpstr>
      <vt:lpstr>Our caddy In Paita</vt:lpstr>
      <vt:lpstr>Jesus, Nestor, Henry</vt:lpstr>
      <vt:lpstr>Hosea, Jali, Deana</vt:lpstr>
      <vt:lpstr>The cocinero Pierre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Jesus’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the airport</vt:lpstr>
      <vt:lpstr>At the airport</vt:lpstr>
      <vt:lpstr>At the airport</vt:lpstr>
      <vt:lpstr>David Felipe Karina</vt:lpstr>
      <vt:lpstr>PowerPoint Presentation</vt:lpstr>
      <vt:lpstr>PowerPoint Presentation</vt:lpstr>
      <vt:lpstr>PowerPoint Presentation</vt:lpstr>
      <vt:lpstr>PowerPoint Presentation</vt:lpstr>
      <vt:lpstr>David Felipe Karina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Paden, Eddie - LCMS Lang. Arts</dc:creator>
  <cp:lastModifiedBy>Kevin Stilts</cp:lastModifiedBy>
  <cp:revision>12</cp:revision>
  <cp:lastPrinted>2019-06-30T17:20:08Z</cp:lastPrinted>
  <dcterms:created xsi:type="dcterms:W3CDTF">2019-06-29T20:51:53Z</dcterms:created>
  <dcterms:modified xsi:type="dcterms:W3CDTF">2019-07-01T01:01:27Z</dcterms:modified>
</cp:coreProperties>
</file>