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  <p:sldId id="258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1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70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983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13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045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194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202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073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805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23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28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5878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85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01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6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2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9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4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4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49A0-F231-481E-80C0-553DCBAA732A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708D-001C-403C-B887-F825B99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7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A49A0-F231-481E-80C0-553DCBAA732A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4708D-001C-403C-B887-F825B99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3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A49A0-F231-481E-80C0-553DCBAA73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4708D-001C-403C-B887-F825B992EE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21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200400"/>
          </a:xfrm>
        </p:spPr>
        <p:txBody>
          <a:bodyPr>
            <a:noAutofit/>
          </a:bodyPr>
          <a:lstStyle/>
          <a:p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Heeding History’s </a:t>
            </a:r>
            <a:r>
              <a:rPr lang="en-US" sz="6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WARNINGS</a:t>
            </a:r>
            <a:endParaRPr lang="en-US" sz="6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1 Corinthians 10:6-12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4646"/>
            <a:ext cx="457200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14645"/>
            <a:ext cx="457200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57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29718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Don’t Be Idolaters!</a:t>
            </a:r>
          </a:p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v. 7</a:t>
            </a:r>
          </a:p>
          <a:p>
            <a:pPr algn="ctr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Exodus 32:1-6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Exodus 32:25-28</a:t>
            </a:r>
          </a:p>
        </p:txBody>
      </p:sp>
    </p:spTree>
    <p:extLst>
      <p:ext uri="{BB962C8B-B14F-4D97-AF65-F5344CB8AC3E}">
        <p14:creationId xmlns:p14="http://schemas.microsoft.com/office/powerpoint/2010/main" val="217539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29718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Don’t Be Idolaters!</a:t>
            </a:r>
          </a:p>
          <a:p>
            <a:pPr algn="ctr"/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v. 7</a:t>
            </a:r>
          </a:p>
          <a:p>
            <a:pPr algn="ctr"/>
            <a:endParaRPr lang="en-US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John 5:21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Corinthians 10:14</a:t>
            </a:r>
            <a:endParaRPr lang="en-US" sz="4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49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29718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Don’t Act Immorally!</a:t>
            </a:r>
          </a:p>
          <a:p>
            <a:pPr algn="ctr"/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v. 8</a:t>
            </a:r>
          </a:p>
          <a:p>
            <a:pPr algn="ctr"/>
            <a:endParaRPr lang="en-US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Numbers 25:1-9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Corinthians 6:15-20</a:t>
            </a:r>
          </a:p>
        </p:txBody>
      </p:sp>
    </p:spTree>
    <p:extLst>
      <p:ext uri="{BB962C8B-B14F-4D97-AF65-F5344CB8AC3E}">
        <p14:creationId xmlns:p14="http://schemas.microsoft.com/office/powerpoint/2010/main" val="110251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29718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Don’t Test the Lord!</a:t>
            </a:r>
          </a:p>
          <a:p>
            <a:pPr algn="ctr"/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v. 9</a:t>
            </a:r>
          </a:p>
          <a:p>
            <a:pPr algn="ctr"/>
            <a:endParaRPr lang="en-US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Numbers 21:4-9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Numbers 14:22-23, 33-34</a:t>
            </a:r>
          </a:p>
        </p:txBody>
      </p:sp>
    </p:spTree>
    <p:extLst>
      <p:ext uri="{BB962C8B-B14F-4D97-AF65-F5344CB8AC3E}">
        <p14:creationId xmlns:p14="http://schemas.microsoft.com/office/powerpoint/2010/main" val="280942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29718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Don’t Complain!</a:t>
            </a:r>
          </a:p>
          <a:p>
            <a:pPr algn="ctr"/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v. 10</a:t>
            </a:r>
          </a:p>
          <a:p>
            <a:pPr algn="ctr"/>
            <a:endParaRPr lang="en-US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Numbers 16:41-50</a:t>
            </a:r>
          </a:p>
          <a:p>
            <a:pPr algn="ctr"/>
            <a:r>
              <a:rPr lang="en-US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Philippians 2:14-16</a:t>
            </a:r>
          </a:p>
        </p:txBody>
      </p:sp>
    </p:spTree>
    <p:extLst>
      <p:ext uri="{BB962C8B-B14F-4D97-AF65-F5344CB8AC3E}">
        <p14:creationId xmlns:p14="http://schemas.microsoft.com/office/powerpoint/2010/main" val="207837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2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66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PowerPoint Presentation</vt:lpstr>
      <vt:lpstr>Heeding History’s WARNINGS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Heeding History’s Warnings</dc:title>
  <dc:creator>Jacob Holman</dc:creator>
  <cp:lastModifiedBy>College View</cp:lastModifiedBy>
  <cp:revision>19</cp:revision>
  <dcterms:created xsi:type="dcterms:W3CDTF">2019-06-26T18:07:48Z</dcterms:created>
  <dcterms:modified xsi:type="dcterms:W3CDTF">2019-06-30T15:58:37Z</dcterms:modified>
</cp:coreProperties>
</file>