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66" r:id="rId4"/>
    <p:sldId id="264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9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4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4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932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78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77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0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39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3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61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34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2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1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6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Challenges for God’s People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24:1-31</a:t>
            </a:r>
          </a:p>
        </p:txBody>
      </p:sp>
    </p:spTree>
    <p:extLst>
      <p:ext uri="{BB962C8B-B14F-4D97-AF65-F5344CB8AC3E}">
        <p14:creationId xmlns:p14="http://schemas.microsoft.com/office/powerpoint/2010/main" val="366163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Challenge to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16-28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9:23-24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14:25-30</a:t>
            </a:r>
          </a:p>
        </p:txBody>
      </p:sp>
    </p:spTree>
    <p:extLst>
      <p:ext uri="{BB962C8B-B14F-4D97-AF65-F5344CB8AC3E}">
        <p14:creationId xmlns:p14="http://schemas.microsoft.com/office/powerpoint/2010/main" val="14338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Challenge to 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29-31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Judges 1:1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Judges 2:1-5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Judges 2:10-13</a:t>
            </a:r>
          </a:p>
        </p:txBody>
      </p:sp>
    </p:spTree>
    <p:extLst>
      <p:ext uri="{BB962C8B-B14F-4D97-AF65-F5344CB8AC3E}">
        <p14:creationId xmlns:p14="http://schemas.microsoft.com/office/powerpoint/2010/main" val="255391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605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1_Office Theme</vt:lpstr>
      <vt:lpstr>Clarity</vt:lpstr>
      <vt:lpstr>PowerPoint Presentation</vt:lpstr>
      <vt:lpstr>Four Challenges for God’s People</vt:lpstr>
      <vt:lpstr>A Challenge to COMMIT</vt:lpstr>
      <vt:lpstr>A Challenge to CONTINUE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Kevin Stilts</cp:lastModifiedBy>
  <cp:revision>11</cp:revision>
  <dcterms:created xsi:type="dcterms:W3CDTF">2019-05-29T19:44:15Z</dcterms:created>
  <dcterms:modified xsi:type="dcterms:W3CDTF">2019-06-02T16:58:20Z</dcterms:modified>
</cp:coreProperties>
</file>