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7034BD7-6E70-4DBE-A13A-D28204ED1E35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BDA7083-B13A-402C-A7FC-A4C335E9BA4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4800" b="1" i="1" cap="none" dirty="0" smtClean="0"/>
              <a:t>“For if you remain silent…”</a:t>
            </a:r>
            <a:endParaRPr lang="en-US" sz="4800" b="1" i="1" cap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85455"/>
            <a:ext cx="24765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2724512"/>
            <a:ext cx="3275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Esther 4:13-14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277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Actions are Important…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88620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Something about Esther attracted people, especially those in authority.</a:t>
            </a:r>
          </a:p>
          <a:p>
            <a:pPr marL="6858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Her physical beauty drew people to her, but her character did as well.</a:t>
            </a:r>
          </a:p>
          <a:p>
            <a:pPr marL="6858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We already see the type of person Esther is without a recorded word from her.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40472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…But so are Words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However, there was something more that would be needed from Esther.</a:t>
            </a:r>
          </a:p>
          <a:p>
            <a:r>
              <a:rPr lang="en-US" sz="2800" b="1" dirty="0" smtClean="0"/>
              <a:t>Imagine what Esther felt like before going before the king. We know the feeling.</a:t>
            </a:r>
          </a:p>
          <a:p>
            <a:r>
              <a:rPr lang="en-US" sz="2800" b="1" dirty="0" smtClean="0"/>
              <a:t>Esther’s boldness when telling the king about Haman was crucial.</a:t>
            </a:r>
          </a:p>
          <a:p>
            <a:r>
              <a:rPr lang="en-US" sz="2800" b="1" dirty="0" smtClean="0"/>
              <a:t>Esther’s actions were not going to save God’s people; she had to use her voice.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91186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cap="none" dirty="0" smtClean="0"/>
              <a:t>God Needs Christians to Stand Up </a:t>
            </a:r>
            <a:r>
              <a:rPr lang="en-US" b="1" u="sng" cap="none" dirty="0" smtClean="0"/>
              <a:t>and</a:t>
            </a:r>
            <a:r>
              <a:rPr lang="en-US" b="1" cap="none" dirty="0" smtClean="0"/>
              <a:t> Speak Out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3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Our actions give credibility to our words.</a:t>
            </a:r>
          </a:p>
          <a:p>
            <a:r>
              <a:rPr lang="en-US" sz="2800" b="1" dirty="0" smtClean="0"/>
              <a:t>Take advantage of our opportunities.</a:t>
            </a:r>
          </a:p>
          <a:p>
            <a:r>
              <a:rPr lang="en-US" sz="2800" b="1" dirty="0" smtClean="0"/>
              <a:t>Don’t psych yourself out! Be bold when you stand up and speak out for God!</a:t>
            </a:r>
          </a:p>
          <a:p>
            <a:endParaRPr lang="en-US" sz="2800" b="1" dirty="0"/>
          </a:p>
          <a:p>
            <a:r>
              <a:rPr lang="en-US" sz="2800" b="1" dirty="0" smtClean="0"/>
              <a:t>James 4:17 – </a:t>
            </a:r>
            <a:r>
              <a:rPr lang="en-US" sz="2800" b="1" i="1" dirty="0" smtClean="0"/>
              <a:t>“Therefore, to one who knows the right thing to do and does not do it, to him it is sin.”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036227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166</TotalTime>
  <Words>184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 Pop</vt:lpstr>
      <vt:lpstr>“For if you remain silent…”</vt:lpstr>
      <vt:lpstr>Actions are Important…</vt:lpstr>
      <vt:lpstr>…But so are Words</vt:lpstr>
      <vt:lpstr>God Needs Christians to Stand Up and Speak Out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“For if you remain silent…”</dc:title>
  <dc:creator>Nick</dc:creator>
  <cp:lastModifiedBy>Nick</cp:lastModifiedBy>
  <cp:revision>3</cp:revision>
  <dcterms:created xsi:type="dcterms:W3CDTF">2019-02-09T22:15:46Z</dcterms:created>
  <dcterms:modified xsi:type="dcterms:W3CDTF">2019-02-10T01:02:35Z</dcterms:modified>
</cp:coreProperties>
</file>