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5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3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6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1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62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82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18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07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30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3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58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78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96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808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60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22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50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2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802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87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5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111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180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899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449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03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595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940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847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0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792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2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136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808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32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435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565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077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991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572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076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241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8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526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3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955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298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259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6114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62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6731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954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780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2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92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573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351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83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386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019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076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D618-A64C-4624-92BD-6CB261FEC807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1BEE-C0B4-4F03-BD2B-5B22349D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4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D618-A64C-4624-92BD-6CB261FEC8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1BEE-C0B4-4F03-BD2B-5B22349D7DF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5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8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7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D618-A64C-4624-92BD-6CB261FEC8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1BEE-C0B4-4F03-BD2B-5B22349D7D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useful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content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humble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calm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selfless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joyful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Takes the long view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Lasts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1 John 4:7-8, 16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586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Waits</a:t>
            </a:r>
          </a:p>
          <a:p>
            <a:r>
              <a:rPr lang="en-US" b="1" dirty="0" smtClean="0"/>
              <a:t>2 Peter 3:9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946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Is useful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Titus 3:4-7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82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useful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Is content</a:t>
            </a:r>
          </a:p>
          <a:p>
            <a:r>
              <a:rPr lang="en-US" b="1" dirty="0" smtClean="0"/>
              <a:t>Exodus 34:13-14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58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useful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content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Is humble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Philippians 2:5-8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905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useful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content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humble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Is calm</a:t>
            </a:r>
          </a:p>
          <a:p>
            <a:r>
              <a:rPr lang="en-US" b="1" dirty="0" smtClean="0"/>
              <a:t>Galatians 5:23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0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useful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content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humble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calm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Is selfless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Romans 5:8-10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3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useful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content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humble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calm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selfless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Is joyful</a:t>
            </a:r>
          </a:p>
          <a:p>
            <a:r>
              <a:rPr lang="en-US" b="1" dirty="0" smtClean="0"/>
              <a:t>Ezekiel 33:11</a:t>
            </a:r>
          </a:p>
          <a:p>
            <a:r>
              <a:rPr lang="en-US" b="1" dirty="0" smtClean="0"/>
              <a:t>Luke 15:32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5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0"/>
            <a:ext cx="4343400" cy="68506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Waits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useful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content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humble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calm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selfless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Is joyful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Takes the long view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Hebrews 4:14-16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4343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9974" y="5943600"/>
            <a:ext cx="258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Corinthians 13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014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135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Jake</cp:lastModifiedBy>
  <cp:revision>11</cp:revision>
  <dcterms:created xsi:type="dcterms:W3CDTF">2019-06-15T14:51:40Z</dcterms:created>
  <dcterms:modified xsi:type="dcterms:W3CDTF">2019-06-16T19:44:02Z</dcterms:modified>
</cp:coreProperties>
</file>