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3"/>
  </p:notesMasterIdLst>
  <p:sldIdLst>
    <p:sldId id="258" r:id="rId2"/>
    <p:sldId id="256" r:id="rId3"/>
    <p:sldId id="259" r:id="rId4"/>
    <p:sldId id="290" r:id="rId5"/>
    <p:sldId id="289" r:id="rId6"/>
    <p:sldId id="288" r:id="rId7"/>
    <p:sldId id="286" r:id="rId8"/>
    <p:sldId id="261" r:id="rId9"/>
    <p:sldId id="260" r:id="rId10"/>
    <p:sldId id="263" r:id="rId11"/>
    <p:sldId id="291" r:id="rId12"/>
    <p:sldId id="287" r:id="rId13"/>
    <p:sldId id="265" r:id="rId14"/>
    <p:sldId id="264" r:id="rId15"/>
    <p:sldId id="266" r:id="rId16"/>
    <p:sldId id="268" r:id="rId17"/>
    <p:sldId id="267" r:id="rId18"/>
    <p:sldId id="293" r:id="rId19"/>
    <p:sldId id="269" r:id="rId20"/>
    <p:sldId id="272" r:id="rId21"/>
    <p:sldId id="271" r:id="rId22"/>
    <p:sldId id="270" r:id="rId23"/>
    <p:sldId id="294" r:id="rId24"/>
    <p:sldId id="273" r:id="rId25"/>
    <p:sldId id="279" r:id="rId26"/>
    <p:sldId id="280" r:id="rId27"/>
    <p:sldId id="274" r:id="rId28"/>
    <p:sldId id="295" r:id="rId29"/>
    <p:sldId id="276" r:id="rId30"/>
    <p:sldId id="275" r:id="rId31"/>
    <p:sldId id="277" r:id="rId32"/>
    <p:sldId id="281" r:id="rId33"/>
    <p:sldId id="297" r:id="rId34"/>
    <p:sldId id="298" r:id="rId35"/>
    <p:sldId id="299" r:id="rId36"/>
    <p:sldId id="282" r:id="rId37"/>
    <p:sldId id="296" r:id="rId38"/>
    <p:sldId id="283" r:id="rId39"/>
    <p:sldId id="284" r:id="rId40"/>
    <p:sldId id="285" r:id="rId41"/>
    <p:sldId id="30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0" autoAdjust="0"/>
    <p:restoredTop sz="94660"/>
  </p:normalViewPr>
  <p:slideViewPr>
    <p:cSldViewPr snapToGrid="0">
      <p:cViewPr varScale="1">
        <p:scale>
          <a:sx n="19" d="100"/>
          <a:sy n="19" d="100"/>
        </p:scale>
        <p:origin x="54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7B7F8-644C-48CF-8211-2AE64BFD4A5C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F5F3D-6EE1-4428-AB42-C0E7B0016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F5F3D-6EE1-4428-AB42-C0E7B0016C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2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13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Relies on the decay rate of Carbon 14 (C14)</a:t>
            </a:r>
          </a:p>
        </p:txBody>
      </p:sp>
    </p:spTree>
    <p:extLst>
      <p:ext uri="{BB962C8B-B14F-4D97-AF65-F5344CB8AC3E}">
        <p14:creationId xmlns:p14="http://schemas.microsoft.com/office/powerpoint/2010/main" val="131784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Nitrogen 14 Makes up 78% of the earth’s atmosphere</a:t>
            </a:r>
          </a:p>
          <a:p>
            <a:r>
              <a:rPr lang="en-US" sz="4000" dirty="0"/>
              <a:t>Carbon 14 Makes up .0007655% of the earth’s atmosphere</a:t>
            </a:r>
          </a:p>
        </p:txBody>
      </p:sp>
    </p:spTree>
    <p:extLst>
      <p:ext uri="{BB962C8B-B14F-4D97-AF65-F5344CB8AC3E}">
        <p14:creationId xmlns:p14="http://schemas.microsoft.com/office/powerpoint/2010/main" val="135908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E378E8-E7FE-4A11-95F7-237F01E56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1413" y="1634836"/>
            <a:ext cx="9060873" cy="5186940"/>
          </a:xfrm>
        </p:spPr>
      </p:pic>
    </p:spTree>
    <p:extLst>
      <p:ext uri="{BB962C8B-B14F-4D97-AF65-F5344CB8AC3E}">
        <p14:creationId xmlns:p14="http://schemas.microsoft.com/office/powerpoint/2010/main" val="2088193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52ACC-FE2C-4834-8925-32F4E8435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002" y="1667564"/>
            <a:ext cx="8971943" cy="50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54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A6E4CF0-F406-4527-AD15-4F75B8F35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1612210"/>
            <a:ext cx="8908472" cy="4982553"/>
          </a:xfrm>
        </p:spPr>
      </p:pic>
    </p:spTree>
    <p:extLst>
      <p:ext uri="{BB962C8B-B14F-4D97-AF65-F5344CB8AC3E}">
        <p14:creationId xmlns:p14="http://schemas.microsoft.com/office/powerpoint/2010/main" val="312550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DDA0-46BE-44F1-B081-D7B5C9DF4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4954588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End-window Geiger-Muller Detector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618F23-DD13-41D2-9401-90BBA7542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3158265"/>
            <a:ext cx="3117272" cy="263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37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30477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1685131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Support</a:t>
            </a:r>
            <a:r>
              <a:rPr lang="en-US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11C99-5271-484D-887D-65A1CAED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455068"/>
            <a:ext cx="4878391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Science</a:t>
            </a:r>
          </a:p>
          <a:p>
            <a:r>
              <a:rPr lang="en-US" sz="4000" dirty="0"/>
              <a:t>Beta decay is detectable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1B46EC-5743-4587-A714-798AAE51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0" y="2455067"/>
            <a:ext cx="4875210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Religious Scientist </a:t>
            </a:r>
          </a:p>
          <a:p>
            <a:r>
              <a:rPr lang="en-US" sz="4000" dirty="0"/>
              <a:t>5,730 Half-life</a:t>
            </a:r>
          </a:p>
        </p:txBody>
      </p:sp>
    </p:spTree>
    <p:extLst>
      <p:ext uri="{BB962C8B-B14F-4D97-AF65-F5344CB8AC3E}">
        <p14:creationId xmlns:p14="http://schemas.microsoft.com/office/powerpoint/2010/main" val="204551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.00078% of C14 must be equal throughout the world. &lt; Equilibrium &gt;</a:t>
            </a:r>
          </a:p>
        </p:txBody>
      </p:sp>
    </p:spTree>
    <p:extLst>
      <p:ext uri="{BB962C8B-B14F-4D97-AF65-F5344CB8AC3E}">
        <p14:creationId xmlns:p14="http://schemas.microsoft.com/office/powerpoint/2010/main" val="2369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D0C9-6ABA-4B95-A70E-17AFAA743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Creation vs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F16A0-8A24-4E73-9082-3F7845D2E0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51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CEB58D-4B72-4A8B-AFF5-AAA41AB44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233" y="1711983"/>
            <a:ext cx="8518357" cy="4527499"/>
          </a:xfrm>
        </p:spPr>
      </p:pic>
    </p:spTree>
    <p:extLst>
      <p:ext uri="{BB962C8B-B14F-4D97-AF65-F5344CB8AC3E}">
        <p14:creationId xmlns:p14="http://schemas.microsoft.com/office/powerpoint/2010/main" val="901960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.00078% = Living or Recent Death</a:t>
            </a:r>
          </a:p>
          <a:p>
            <a:r>
              <a:rPr lang="en-US" sz="4000" dirty="0"/>
              <a:t>.000039% = 5,730 years old</a:t>
            </a:r>
          </a:p>
          <a:p>
            <a:r>
              <a:rPr lang="en-US" sz="4000" dirty="0"/>
              <a:t>.00002% = 11,460 years old </a:t>
            </a:r>
          </a:p>
        </p:txBody>
      </p:sp>
    </p:spTree>
    <p:extLst>
      <p:ext uri="{BB962C8B-B14F-4D97-AF65-F5344CB8AC3E}">
        <p14:creationId xmlns:p14="http://schemas.microsoft.com/office/powerpoint/2010/main" val="3617078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.00078% = Living or Recent Death</a:t>
            </a:r>
          </a:p>
          <a:p>
            <a:r>
              <a:rPr lang="en-US" sz="4000" dirty="0"/>
              <a:t>.000039% = 5,730 years old</a:t>
            </a:r>
          </a:p>
          <a:p>
            <a:r>
              <a:rPr lang="en-US" sz="4000" dirty="0"/>
              <a:t>.00002% = 11,460 years old </a:t>
            </a:r>
          </a:p>
          <a:p>
            <a:pPr marL="0" indent="0" algn="ctr">
              <a:buNone/>
            </a:pPr>
            <a:r>
              <a:rPr lang="en-US" sz="4000" dirty="0"/>
              <a:t>This is on the assumption that C14 has reach Equilibrium and is consistent over the years</a:t>
            </a:r>
          </a:p>
        </p:txBody>
      </p:sp>
    </p:spTree>
    <p:extLst>
      <p:ext uri="{BB962C8B-B14F-4D97-AF65-F5344CB8AC3E}">
        <p14:creationId xmlns:p14="http://schemas.microsoft.com/office/powerpoint/2010/main" val="249183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.</a:t>
            </a:r>
            <a:r>
              <a:rPr lang="en-US" sz="4000" u="sng" dirty="0">
                <a:solidFill>
                  <a:srgbClr val="FFFF00"/>
                </a:solidFill>
              </a:rPr>
              <a:t>00078% </a:t>
            </a:r>
            <a:r>
              <a:rPr lang="en-US" sz="4000" dirty="0"/>
              <a:t>of C14 must be equal throughout the world. &lt; Equilibrium &gt;</a:t>
            </a:r>
          </a:p>
        </p:txBody>
      </p:sp>
    </p:spTree>
    <p:extLst>
      <p:ext uri="{BB962C8B-B14F-4D97-AF65-F5344CB8AC3E}">
        <p14:creationId xmlns:p14="http://schemas.microsoft.com/office/powerpoint/2010/main" val="2830562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R.E. Taylor – Anthropologist (1985)</a:t>
            </a:r>
          </a:p>
          <a:p>
            <a:pPr marL="0" indent="0">
              <a:buNone/>
            </a:pPr>
            <a:r>
              <a:rPr lang="en-US" sz="4000" dirty="0"/>
              <a:t>Radiocarbon is forming 30% faster than it is decaying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61634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8224"/>
            <a:ext cx="9905999" cy="50897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900" dirty="0"/>
              <a:t>“Future carbon dating will </a:t>
            </a:r>
            <a:r>
              <a:rPr lang="en-US" sz="5900" u="sng" dirty="0">
                <a:solidFill>
                  <a:srgbClr val="FFFF00"/>
                </a:solidFill>
              </a:rPr>
              <a:t>not be so reliable </a:t>
            </a:r>
            <a:r>
              <a:rPr lang="en-US" sz="5900" dirty="0"/>
              <a:t>because of changes in the carbon isotopic mix. Fossil fuels have no carbon-14 content, and the burning of those fuels over the past 100 years has </a:t>
            </a:r>
            <a:r>
              <a:rPr lang="en-US" sz="5900" u="sng" dirty="0">
                <a:solidFill>
                  <a:srgbClr val="FFFF00"/>
                </a:solidFill>
              </a:rPr>
              <a:t>diluted the carbon-14 content</a:t>
            </a:r>
            <a:r>
              <a:rPr lang="en-US" sz="5900" dirty="0"/>
              <a:t>. On the other hand, atmospheric testing of nuclear weapons in the 1950s and 1960s </a:t>
            </a:r>
            <a:r>
              <a:rPr lang="en-US" sz="5900" u="sng" dirty="0">
                <a:solidFill>
                  <a:srgbClr val="FFFF00"/>
                </a:solidFill>
              </a:rPr>
              <a:t>increased the carbon-14 content</a:t>
            </a:r>
            <a:r>
              <a:rPr lang="en-US" sz="5900" dirty="0"/>
              <a:t> of the atmosphere.”  </a:t>
            </a:r>
            <a:r>
              <a:rPr lang="en-US" sz="3200" dirty="0"/>
              <a:t>Krane, Kenneth S., Introductory Nuclear Physics, Wiley, 1987.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6416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do we know nothing else in the past effected the C14 in the Atmosphere?</a:t>
            </a:r>
          </a:p>
        </p:txBody>
      </p:sp>
    </p:spTree>
    <p:extLst>
      <p:ext uri="{BB962C8B-B14F-4D97-AF65-F5344CB8AC3E}">
        <p14:creationId xmlns:p14="http://schemas.microsoft.com/office/powerpoint/2010/main" val="185037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98913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1685131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Support</a:t>
            </a:r>
            <a:r>
              <a:rPr lang="en-US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11C99-5271-484D-887D-65A1CAED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455068"/>
            <a:ext cx="4878391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Science</a:t>
            </a:r>
          </a:p>
          <a:p>
            <a:r>
              <a:rPr lang="en-US" sz="4000" dirty="0"/>
              <a:t>C14 in Atmosphere is measurable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1B46EC-5743-4587-A714-798AAE51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0" y="2455067"/>
            <a:ext cx="4875210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Religious Scientist </a:t>
            </a:r>
          </a:p>
          <a:p>
            <a:r>
              <a:rPr lang="en-US" sz="4000" dirty="0"/>
              <a:t>5,730 Half-life</a:t>
            </a:r>
          </a:p>
        </p:txBody>
      </p:sp>
    </p:spTree>
    <p:extLst>
      <p:ext uri="{BB962C8B-B14F-4D97-AF65-F5344CB8AC3E}">
        <p14:creationId xmlns:p14="http://schemas.microsoft.com/office/powerpoint/2010/main" val="1060028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.00078% of C14 must be equal throughout the world. &lt; Equilibrium &gt;</a:t>
            </a:r>
          </a:p>
          <a:p>
            <a:r>
              <a:rPr lang="en-US" sz="4000" dirty="0"/>
              <a:t>C14 is accurate up to 60,000 years but limited to 250,000 years</a:t>
            </a:r>
          </a:p>
        </p:txBody>
      </p:sp>
    </p:spTree>
    <p:extLst>
      <p:ext uri="{BB962C8B-B14F-4D97-AF65-F5344CB8AC3E}">
        <p14:creationId xmlns:p14="http://schemas.microsoft.com/office/powerpoint/2010/main" val="97182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Radiometric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2097087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155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E5228-EF53-4C5E-8D0B-D644242798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.00078% = Living or Recent Death</a:t>
            </a:r>
          </a:p>
          <a:p>
            <a:r>
              <a:rPr lang="en-US" sz="3600" dirty="0"/>
              <a:t>.000039% = 5,730 </a:t>
            </a:r>
            <a:r>
              <a:rPr lang="en-US" sz="3600" dirty="0" err="1"/>
              <a:t>yrs</a:t>
            </a:r>
            <a:r>
              <a:rPr lang="en-US" sz="3600" dirty="0"/>
              <a:t> </a:t>
            </a:r>
          </a:p>
          <a:p>
            <a:r>
              <a:rPr lang="en-US" sz="3600" dirty="0"/>
              <a:t>.00002% = 11,460 </a:t>
            </a:r>
            <a:r>
              <a:rPr lang="en-US" sz="3600" dirty="0" err="1"/>
              <a:t>yrs</a:t>
            </a:r>
            <a:endParaRPr lang="en-US" sz="3600" dirty="0"/>
          </a:p>
          <a:p>
            <a:r>
              <a:rPr lang="en-US" sz="3600" dirty="0"/>
              <a:t>0 = 250,000 </a:t>
            </a:r>
            <a:r>
              <a:rPr lang="en-US" sz="3600" dirty="0" err="1"/>
              <a:t>yrs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1FC9A-8C60-48CB-9E81-0530B5B94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232" y="2249486"/>
            <a:ext cx="4534743" cy="35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37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9BFE20-C230-455E-A967-E697ED1F0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1731819"/>
            <a:ext cx="7315200" cy="4793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42F335-BB39-466A-BA00-A339F8AB6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9747" y="4452486"/>
            <a:ext cx="2600325" cy="1885950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D86DBFB6-1265-44B6-9B90-35A4A64B5C0D}"/>
              </a:ext>
            </a:extLst>
          </p:cNvPr>
          <p:cNvSpPr/>
          <p:nvPr/>
        </p:nvSpPr>
        <p:spPr>
          <a:xfrm rot="10621268">
            <a:off x="7930148" y="4598965"/>
            <a:ext cx="1052925" cy="2615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8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r>
              <a:rPr lang="en-US" sz="4000" dirty="0"/>
              <a:t>No Equilibrium</a:t>
            </a:r>
          </a:p>
          <a:p>
            <a:r>
              <a:rPr lang="en-US" sz="4000" dirty="0"/>
              <a:t>Inaccurate Readings</a:t>
            </a:r>
          </a:p>
        </p:txBody>
      </p:sp>
    </p:spTree>
    <p:extLst>
      <p:ext uri="{BB962C8B-B14F-4D97-AF65-F5344CB8AC3E}">
        <p14:creationId xmlns:p14="http://schemas.microsoft.com/office/powerpoint/2010/main" val="496634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Robert Lee (1981)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7907"/>
            <a:ext cx="9905999" cy="5210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The troubles of the radiocarbon dating method are undeniably </a:t>
            </a:r>
            <a:r>
              <a:rPr lang="en-US" sz="4000" u="sng" dirty="0">
                <a:solidFill>
                  <a:srgbClr val="FFFF00"/>
                </a:solidFill>
              </a:rPr>
              <a:t>deep and serious</a:t>
            </a:r>
            <a:r>
              <a:rPr lang="en-US" sz="4000" dirty="0"/>
              <a:t>. Despite 35 years of technical refinement and better understanding, the </a:t>
            </a:r>
            <a:r>
              <a:rPr lang="en-US" sz="4000" u="sng" dirty="0">
                <a:solidFill>
                  <a:srgbClr val="FFFF00"/>
                </a:solidFill>
              </a:rPr>
              <a:t>underlying assumptions </a:t>
            </a:r>
            <a:r>
              <a:rPr lang="en-US" sz="4000" dirty="0"/>
              <a:t>have been strongly challenged, and warnings are out that </a:t>
            </a:r>
            <a:r>
              <a:rPr lang="en-US" sz="4000" u="sng" dirty="0">
                <a:solidFill>
                  <a:srgbClr val="FFFF00"/>
                </a:solidFill>
              </a:rPr>
              <a:t>radiocarbon may soon find itself in a crisis situation. </a:t>
            </a:r>
          </a:p>
        </p:txBody>
      </p:sp>
    </p:spTree>
    <p:extLst>
      <p:ext uri="{BB962C8B-B14F-4D97-AF65-F5344CB8AC3E}">
        <p14:creationId xmlns:p14="http://schemas.microsoft.com/office/powerpoint/2010/main" val="2567998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Robert Lee (1981)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7907"/>
            <a:ext cx="9905999" cy="5210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Continuing use of the </a:t>
            </a:r>
            <a:r>
              <a:rPr lang="en-US" sz="4000" u="sng" dirty="0">
                <a:solidFill>
                  <a:srgbClr val="FFFF00"/>
                </a:solidFill>
              </a:rPr>
              <a:t>method depends on a 'fix-it-as-we-go' approach</a:t>
            </a:r>
            <a:r>
              <a:rPr lang="en-US" sz="4000" dirty="0"/>
              <a:t>, </a:t>
            </a:r>
            <a:r>
              <a:rPr lang="en-US" sz="4000" u="sng" dirty="0">
                <a:solidFill>
                  <a:srgbClr val="FFFF00"/>
                </a:solidFill>
              </a:rPr>
              <a:t>allowing</a:t>
            </a:r>
            <a:r>
              <a:rPr lang="en-US" sz="4000" dirty="0"/>
              <a:t> for contamination here, fractionation here, and calibration whenever possible. It should be no surprise, then, that </a:t>
            </a:r>
            <a:r>
              <a:rPr lang="en-US" sz="4000" u="sng" dirty="0">
                <a:solidFill>
                  <a:srgbClr val="FFFF00"/>
                </a:solidFill>
              </a:rPr>
              <a:t>fully half of the dates are rejected</a:t>
            </a:r>
            <a:r>
              <a:rPr lang="en-US" sz="4000" dirty="0"/>
              <a:t>. The wonder is, surely, that the remaining half come to be accepted.</a:t>
            </a:r>
          </a:p>
        </p:txBody>
      </p:sp>
    </p:spTree>
    <p:extLst>
      <p:ext uri="{BB962C8B-B14F-4D97-AF65-F5344CB8AC3E}">
        <p14:creationId xmlns:p14="http://schemas.microsoft.com/office/powerpoint/2010/main" val="3319797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Robert Lee (1981)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7907"/>
            <a:ext cx="9905999" cy="52100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No matter how 'useful' it is, though, the radiocarbon method is still </a:t>
            </a:r>
            <a:r>
              <a:rPr lang="en-US" sz="4000" u="sng" dirty="0">
                <a:solidFill>
                  <a:srgbClr val="FFFF00"/>
                </a:solidFill>
              </a:rPr>
              <a:t>not capable </a:t>
            </a:r>
            <a:r>
              <a:rPr lang="en-US" sz="4000" dirty="0"/>
              <a:t>of yielding accurate and reliable results. There are gross discrepancies, the chronology is uneven and relative, and the </a:t>
            </a:r>
            <a:r>
              <a:rPr lang="en-US" sz="4000" u="sng" dirty="0">
                <a:solidFill>
                  <a:srgbClr val="FFFF00"/>
                </a:solidFill>
              </a:rPr>
              <a:t>accepted dates are actually selected dates</a:t>
            </a:r>
          </a:p>
        </p:txBody>
      </p:sp>
    </p:spTree>
    <p:extLst>
      <p:ext uri="{BB962C8B-B14F-4D97-AF65-F5344CB8AC3E}">
        <p14:creationId xmlns:p14="http://schemas.microsoft.com/office/powerpoint/2010/main" val="748879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2811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Radiocarbon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1685131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Support</a:t>
            </a:r>
            <a:r>
              <a:rPr lang="en-US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11C99-5271-484D-887D-65A1CAED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455068"/>
            <a:ext cx="4878391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Science</a:t>
            </a:r>
          </a:p>
          <a:p>
            <a:r>
              <a:rPr lang="en-US" sz="4000" dirty="0"/>
              <a:t>Beta decay is detectable </a:t>
            </a:r>
          </a:p>
          <a:p>
            <a:r>
              <a:rPr lang="en-US" sz="4000" dirty="0"/>
              <a:t>C14 in Atmosphere is measurable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1B46EC-5743-4587-A714-798AAE51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0" y="2455067"/>
            <a:ext cx="4875210" cy="4402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Religious Scientist </a:t>
            </a:r>
          </a:p>
          <a:p>
            <a:r>
              <a:rPr lang="en-US" sz="4000" dirty="0"/>
              <a:t>5,730 Half-life</a:t>
            </a:r>
          </a:p>
        </p:txBody>
      </p:sp>
    </p:spTree>
    <p:extLst>
      <p:ext uri="{BB962C8B-B14F-4D97-AF65-F5344CB8AC3E}">
        <p14:creationId xmlns:p14="http://schemas.microsoft.com/office/powerpoint/2010/main" val="462905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did they choose half-life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47485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did they choose half-life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Radiocarbon -- half-life 5,730 years</a:t>
            </a:r>
          </a:p>
          <a:p>
            <a:pPr marL="0" indent="0">
              <a:buNone/>
            </a:pPr>
            <a:r>
              <a:rPr lang="en-US" sz="4000" dirty="0"/>
              <a:t>Potassium-Argon -- half-life 1.3 billion years</a:t>
            </a:r>
          </a:p>
          <a:p>
            <a:pPr marL="0" indent="0">
              <a:buNone/>
            </a:pPr>
            <a:r>
              <a:rPr lang="en-US" sz="4000" dirty="0"/>
              <a:t>Rubidium-Strontium -- half-life 48.8 billion years</a:t>
            </a:r>
          </a:p>
          <a:p>
            <a:pPr marL="0" indent="0">
              <a:buNone/>
            </a:pPr>
            <a:r>
              <a:rPr lang="en-US" sz="4000" dirty="0"/>
              <a:t>Uranium-Lead -- half-life 704 million years/4.47 billion years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51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Radiometric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2097087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Support</a:t>
            </a:r>
            <a:r>
              <a:rPr lang="en-US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11C99-5271-484D-887D-65A1CAEDF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1B46EC-5743-4587-A714-798AAE51F6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7038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William Smith 1815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499ABA-790D-43B7-A08E-CD3347EAE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4864" y="178107"/>
            <a:ext cx="4081156" cy="650178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42050C-E8E5-4144-AEA7-0268309C6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2" y="2347147"/>
            <a:ext cx="5219283" cy="433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88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10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Radiometric dating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0177B-418E-4FE5-B5E6-EAEAF1621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9519" y="2097087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Support</a:t>
            </a:r>
            <a:r>
              <a:rPr lang="en-US" sz="4000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11C99-5271-484D-887D-65A1CAEDFF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Science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1B46EC-5743-4587-A714-798AAE51F6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Religious Scientist </a:t>
            </a:r>
          </a:p>
        </p:txBody>
      </p:sp>
    </p:spTree>
    <p:extLst>
      <p:ext uri="{BB962C8B-B14F-4D97-AF65-F5344CB8AC3E}">
        <p14:creationId xmlns:p14="http://schemas.microsoft.com/office/powerpoint/2010/main" val="346602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Radiometric 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Is a method used to date rocks and other objects based on the known decay rate of radioactive isotopes. </a:t>
            </a:r>
          </a:p>
        </p:txBody>
      </p:sp>
    </p:spTree>
    <p:extLst>
      <p:ext uri="{BB962C8B-B14F-4D97-AF65-F5344CB8AC3E}">
        <p14:creationId xmlns:p14="http://schemas.microsoft.com/office/powerpoint/2010/main" val="338133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4 mainstream types </a:t>
            </a:r>
          </a:p>
        </p:txBody>
      </p:sp>
    </p:spTree>
    <p:extLst>
      <p:ext uri="{BB962C8B-B14F-4D97-AF65-F5344CB8AC3E}">
        <p14:creationId xmlns:p14="http://schemas.microsoft.com/office/powerpoint/2010/main" val="82686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4 mainstream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00" dirty="0"/>
              <a:t>Radiocarbon </a:t>
            </a:r>
          </a:p>
          <a:p>
            <a:r>
              <a:rPr lang="en-US" sz="3700" dirty="0"/>
              <a:t>Potassium-Argon</a:t>
            </a:r>
          </a:p>
          <a:p>
            <a:r>
              <a:rPr lang="en-US" sz="3700" dirty="0"/>
              <a:t>Rubidium-Strontium </a:t>
            </a:r>
          </a:p>
          <a:p>
            <a:r>
              <a:rPr lang="en-US" sz="3700" dirty="0"/>
              <a:t>Uranium-Lead </a:t>
            </a:r>
          </a:p>
        </p:txBody>
      </p:sp>
    </p:spTree>
    <p:extLst>
      <p:ext uri="{BB962C8B-B14F-4D97-AF65-F5344CB8AC3E}">
        <p14:creationId xmlns:p14="http://schemas.microsoft.com/office/powerpoint/2010/main" val="194102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C48C-6F78-471E-8BEA-708FF44E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4 mainstream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E464-2A8A-4498-8B8B-E71ECC9A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76004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Radiocarbon -- half-life 5,730 years</a:t>
            </a:r>
          </a:p>
          <a:p>
            <a:r>
              <a:rPr lang="en-US" sz="4000" dirty="0"/>
              <a:t>Potassium-Argon -- half-life 1.3 billion years</a:t>
            </a:r>
          </a:p>
          <a:p>
            <a:r>
              <a:rPr lang="en-US" sz="4000" dirty="0"/>
              <a:t>Rubidium-Strontium -- half-life 48.8 billion years</a:t>
            </a:r>
          </a:p>
          <a:p>
            <a:r>
              <a:rPr lang="en-US" sz="4000" dirty="0"/>
              <a:t>Uranium-Lead -- half-life 704 million years/4.47 billion years </a:t>
            </a:r>
          </a:p>
        </p:txBody>
      </p:sp>
    </p:spTree>
    <p:extLst>
      <p:ext uri="{BB962C8B-B14F-4D97-AF65-F5344CB8AC3E}">
        <p14:creationId xmlns:p14="http://schemas.microsoft.com/office/powerpoint/2010/main" val="252671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498</TotalTime>
  <Words>669</Words>
  <Application>Microsoft Office PowerPoint</Application>
  <PresentationFormat>Widescreen</PresentationFormat>
  <Paragraphs>108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Trebuchet MS</vt:lpstr>
      <vt:lpstr>Tw Cen MT</vt:lpstr>
      <vt:lpstr>Circuit</vt:lpstr>
      <vt:lpstr>PowerPoint Presentation</vt:lpstr>
      <vt:lpstr>Creation vs science</vt:lpstr>
      <vt:lpstr>Radiometric dating</vt:lpstr>
      <vt:lpstr>Radiometric dating</vt:lpstr>
      <vt:lpstr>Radiometric dating</vt:lpstr>
      <vt:lpstr>Radiometric dating</vt:lpstr>
      <vt:lpstr>4 mainstream types </vt:lpstr>
      <vt:lpstr>4 mainstream types </vt:lpstr>
      <vt:lpstr>4 mainstream types 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Radiocarbon dating</vt:lpstr>
      <vt:lpstr>Robert Lee (1981)</vt:lpstr>
      <vt:lpstr>Robert Lee (1981)</vt:lpstr>
      <vt:lpstr>Robert Lee (1981)</vt:lpstr>
      <vt:lpstr>Radiocarbon dating</vt:lpstr>
      <vt:lpstr>Radiocarbon dating</vt:lpstr>
      <vt:lpstr>How did they choose half-life dates</vt:lpstr>
      <vt:lpstr>How did they choose half-life dates</vt:lpstr>
      <vt:lpstr>William Smith 1815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</dc:creator>
  <cp:lastModifiedBy>Adam</cp:lastModifiedBy>
  <cp:revision>30</cp:revision>
  <dcterms:created xsi:type="dcterms:W3CDTF">2019-05-01T13:45:15Z</dcterms:created>
  <dcterms:modified xsi:type="dcterms:W3CDTF">2019-05-01T22:03:50Z</dcterms:modified>
</cp:coreProperties>
</file>