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56" r:id="rId6"/>
    <p:sldId id="260" r:id="rId7"/>
    <p:sldId id="261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4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8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8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1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2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08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3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4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1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71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78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65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53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49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17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34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10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92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9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14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59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6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9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61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2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48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64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53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26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39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6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20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58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65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2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0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3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1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7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F490-A9AF-459F-8662-DA4C9AD278DE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6F2D-0D40-4DAA-8E7A-570BD9BF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F490-A9AF-459F-8662-DA4C9AD278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6F2D-0D40-4DAA-8E7A-570BD9BF4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7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F490-A9AF-459F-8662-DA4C9AD278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6F2D-0D40-4DAA-8E7A-570BD9BF4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3657600" cy="3428999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Cambria" panose="02040503050406030204" pitchFamily="18" charset="0"/>
              </a:rPr>
              <a:t>“The Light of the World”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3200400" cy="12169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John 8:12-30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5486400" cy="192486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Following “the Light of the World” Means That I…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…Believe His testimony is true (vv. 13-14)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16:28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8:16-18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20:30-31</a:t>
            </a:r>
          </a:p>
        </p:txBody>
      </p:sp>
    </p:spTree>
    <p:extLst>
      <p:ext uri="{BB962C8B-B14F-4D97-AF65-F5344CB8AC3E}">
        <p14:creationId xmlns:p14="http://schemas.microsoft.com/office/powerpoint/2010/main" val="2457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5486400" cy="192486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Following “the Light of the World” Means That I…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…Am “from above”, not “from below” (v. 23)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8:15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17:14-17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Philippians 2:14-16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2:15-17</a:t>
            </a:r>
          </a:p>
        </p:txBody>
      </p:sp>
    </p:spTree>
    <p:extLst>
      <p:ext uri="{BB962C8B-B14F-4D97-AF65-F5344CB8AC3E}">
        <p14:creationId xmlns:p14="http://schemas.microsoft.com/office/powerpoint/2010/main" val="19929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5486400" cy="192486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Following “the Light of the World” Means That I…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…Believe that He </a:t>
            </a:r>
            <a:r>
              <a:rPr lang="en-US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IS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 (v. 24)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8:28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John 12:32-36</a:t>
            </a:r>
          </a:p>
        </p:txBody>
      </p:sp>
    </p:spTree>
    <p:extLst>
      <p:ext uri="{BB962C8B-B14F-4D97-AF65-F5344CB8AC3E}">
        <p14:creationId xmlns:p14="http://schemas.microsoft.com/office/powerpoint/2010/main" val="33167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82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1_Office Theme</vt:lpstr>
      <vt:lpstr>2_Office Theme</vt:lpstr>
      <vt:lpstr>3_Office Theme</vt:lpstr>
      <vt:lpstr>PowerPoint Presentation</vt:lpstr>
      <vt:lpstr>“The Light of the World”</vt:lpstr>
      <vt:lpstr>Following “the Light of the World” Means That I… </vt:lpstr>
      <vt:lpstr>Following “the Light of the World” Means That I… </vt:lpstr>
      <vt:lpstr>Following “the Light of the World” Means That I…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College View</cp:lastModifiedBy>
  <cp:revision>13</cp:revision>
  <dcterms:created xsi:type="dcterms:W3CDTF">2019-04-30T19:58:03Z</dcterms:created>
  <dcterms:modified xsi:type="dcterms:W3CDTF">2019-05-05T22:03:54Z</dcterms:modified>
</cp:coreProperties>
</file>