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56" r:id="rId6"/>
    <p:sldId id="260" r:id="rId7"/>
    <p:sldId id="261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8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1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2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0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3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1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71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7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65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7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40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93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39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40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08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2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4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19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49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56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39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13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60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25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51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3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0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9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2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88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10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0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0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0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3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1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7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F490-A9AF-459F-8662-DA4C9AD278DE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6F2D-0D40-4DAA-8E7A-570BD9BF4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6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3657600" cy="3428999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Cambria" panose="02040503050406030204" pitchFamily="18" charset="0"/>
              </a:rPr>
              <a:t>“The Light of the World”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3200400" cy="12169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John 1:1-18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343400" cy="1924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“the Light of the World”, Jesus Is…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…Eternal Deity (vv. 1-2)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1:5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1:4, 5, 7, 8, 9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Revelation 21:23; 22:5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343400" cy="1924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“the Light of the World”, Jesus Is…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…The Light of men that shines in darkness (vv. 4-5)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1:9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1:12-13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12:35-36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1:9-11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3:18-21</a:t>
            </a:r>
          </a:p>
        </p:txBody>
      </p:sp>
    </p:spTree>
    <p:extLst>
      <p:ext uri="{BB962C8B-B14F-4D97-AF65-F5344CB8AC3E}">
        <p14:creationId xmlns:p14="http://schemas.microsoft.com/office/powerpoint/2010/main" val="11412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343400" cy="1924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“the Light of the World”, Jesus Is…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…The One who shows us God (vv. 14, 18)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Colossians 1:15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Hebrews 1:3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14:5-10</a:t>
            </a:r>
          </a:p>
        </p:txBody>
      </p:sp>
    </p:spTree>
    <p:extLst>
      <p:ext uri="{BB962C8B-B14F-4D97-AF65-F5344CB8AC3E}">
        <p14:creationId xmlns:p14="http://schemas.microsoft.com/office/powerpoint/2010/main" val="32851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78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1_Office Theme</vt:lpstr>
      <vt:lpstr>2_Office Theme</vt:lpstr>
      <vt:lpstr>3_Office Theme</vt:lpstr>
      <vt:lpstr>PowerPoint Presentation</vt:lpstr>
      <vt:lpstr>“The Light of the World”</vt:lpstr>
      <vt:lpstr>As “the Light of the World”, Jesus Is…</vt:lpstr>
      <vt:lpstr>As “the Light of the World”, Jesus Is…</vt:lpstr>
      <vt:lpstr>As “the Light of the World”, Jesus Is…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College View</cp:lastModifiedBy>
  <cp:revision>5</cp:revision>
  <dcterms:created xsi:type="dcterms:W3CDTF">2019-04-30T19:58:03Z</dcterms:created>
  <dcterms:modified xsi:type="dcterms:W3CDTF">2019-05-05T15:42:43Z</dcterms:modified>
</cp:coreProperties>
</file>